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793" r:id="rId1"/>
    <p:sldMasterId id="2147483802" r:id="rId2"/>
    <p:sldMasterId id="2147483824" r:id="rId3"/>
  </p:sldMasterIdLst>
  <p:notesMasterIdLst>
    <p:notesMasterId r:id="rId5"/>
  </p:notesMasterIdLst>
  <p:handoutMasterIdLst>
    <p:handoutMasterId r:id="rId6"/>
  </p:handoutMasterIdLst>
  <p:sldIdLst>
    <p:sldId id="294" r:id="rId4"/>
  </p:sldIdLst>
  <p:sldSz cx="12185650" cy="6858000"/>
  <p:notesSz cx="7102475" cy="10233025"/>
  <p:defaultTextStyle>
    <a:defPPr>
      <a:defRPr lang="en-US"/>
    </a:defPPr>
    <a:lvl1pPr algn="ctr" rtl="0" eaLnBrk="0" fontAlgn="ctr" hangingPunct="0">
      <a:lnSpc>
        <a:spcPct val="80000"/>
      </a:lnSpc>
      <a:spcBef>
        <a:spcPct val="50000"/>
      </a:spcBef>
      <a:spcAft>
        <a:spcPct val="0"/>
      </a:spcAft>
      <a:buClr>
        <a:schemeClr val="bg2"/>
      </a:buClr>
      <a:buSzPct val="125000"/>
      <a:buFont typeface="Wingdings" pitchFamily="2" charset="2"/>
      <a:defRPr sz="20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ctr" rtl="0" eaLnBrk="0" fontAlgn="ctr" hangingPunct="0">
      <a:lnSpc>
        <a:spcPct val="80000"/>
      </a:lnSpc>
      <a:spcBef>
        <a:spcPct val="50000"/>
      </a:spcBef>
      <a:spcAft>
        <a:spcPct val="0"/>
      </a:spcAft>
      <a:buClr>
        <a:schemeClr val="bg2"/>
      </a:buClr>
      <a:buSzPct val="125000"/>
      <a:buFont typeface="Wingdings" pitchFamily="2" charset="2"/>
      <a:defRPr sz="20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ctr" rtl="0" eaLnBrk="0" fontAlgn="ctr" hangingPunct="0">
      <a:lnSpc>
        <a:spcPct val="80000"/>
      </a:lnSpc>
      <a:spcBef>
        <a:spcPct val="50000"/>
      </a:spcBef>
      <a:spcAft>
        <a:spcPct val="0"/>
      </a:spcAft>
      <a:buClr>
        <a:schemeClr val="bg2"/>
      </a:buClr>
      <a:buSzPct val="125000"/>
      <a:buFont typeface="Wingdings" pitchFamily="2" charset="2"/>
      <a:defRPr sz="20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ctr" rtl="0" eaLnBrk="0" fontAlgn="ctr" hangingPunct="0">
      <a:lnSpc>
        <a:spcPct val="80000"/>
      </a:lnSpc>
      <a:spcBef>
        <a:spcPct val="50000"/>
      </a:spcBef>
      <a:spcAft>
        <a:spcPct val="0"/>
      </a:spcAft>
      <a:buClr>
        <a:schemeClr val="bg2"/>
      </a:buClr>
      <a:buSzPct val="125000"/>
      <a:buFont typeface="Wingdings" pitchFamily="2" charset="2"/>
      <a:defRPr sz="20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ctr" rtl="0" eaLnBrk="0" fontAlgn="ctr" hangingPunct="0">
      <a:lnSpc>
        <a:spcPct val="80000"/>
      </a:lnSpc>
      <a:spcBef>
        <a:spcPct val="50000"/>
      </a:spcBef>
      <a:spcAft>
        <a:spcPct val="0"/>
      </a:spcAft>
      <a:buClr>
        <a:schemeClr val="bg2"/>
      </a:buClr>
      <a:buSzPct val="125000"/>
      <a:buFont typeface="Wingdings" pitchFamily="2" charset="2"/>
      <a:defRPr sz="20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2000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2000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2000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2000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3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3">
          <p15:clr>
            <a:srgbClr val="A4A3A4"/>
          </p15:clr>
        </p15:guide>
        <p15:guide id="2" pos="2237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998B5"/>
    <a:srgbClr val="FFFFFF"/>
    <a:srgbClr val="FFFF99"/>
    <a:srgbClr val="FFFFCC"/>
    <a:srgbClr val="06748E"/>
    <a:srgbClr val="0064BE"/>
    <a:srgbClr val="0085FE"/>
    <a:srgbClr val="1356FF"/>
    <a:srgbClr val="3366FF"/>
    <a:srgbClr val="572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2" autoAdjust="0"/>
    <p:restoredTop sz="76616" autoAdjust="0"/>
  </p:normalViewPr>
  <p:slideViewPr>
    <p:cSldViewPr snapToGrid="0">
      <p:cViewPr varScale="1">
        <p:scale>
          <a:sx n="121" d="100"/>
          <a:sy n="121" d="100"/>
        </p:scale>
        <p:origin x="1698" y="96"/>
      </p:cViewPr>
      <p:guideLst>
        <p:guide orient="horz" pos="2160"/>
        <p:guide pos="3838"/>
      </p:guideLst>
    </p:cSldViewPr>
  </p:slideViewPr>
  <p:outlineViewPr>
    <p:cViewPr>
      <p:scale>
        <a:sx n="33" d="100"/>
        <a:sy n="33" d="100"/>
      </p:scale>
      <p:origin x="0" y="1307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>
        <p:scale>
          <a:sx n="100" d="100"/>
          <a:sy n="100" d="100"/>
        </p:scale>
        <p:origin x="5394" y="432"/>
      </p:cViewPr>
      <p:guideLst>
        <p:guide orient="horz" pos="3223"/>
        <p:guide pos="2237"/>
      </p:guideLst>
    </p:cSldViewPr>
  </p:notesViewPr>
  <p:gridSpacing cx="45005" cy="4500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handoutMaster" Target="handoutMasters/handoutMaster1.xml"/><Relationship Id="rId11" Type="http://schemas.microsoft.com/office/2016/11/relationships/changesInfo" Target="changesInfos/changesInfo1.xml"/><Relationship Id="rId5" Type="http://schemas.openxmlformats.org/officeDocument/2006/relationships/notesMaster" Target="notesMasters/notesMaster1.xml"/><Relationship Id="rId10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mantha Barrezueta" userId="e3adc138-ceb3-45db-806a-a67b8c38e721" providerId="ADAL" clId="{47FC1E10-9814-4DD3-AC01-7BFA1FF38E27}"/>
    <pc:docChg chg="custSel delSld modMainMaster">
      <pc:chgData name="Samantha Barrezueta" userId="e3adc138-ceb3-45db-806a-a67b8c38e721" providerId="ADAL" clId="{47FC1E10-9814-4DD3-AC01-7BFA1FF38E27}" dt="2021-10-28T19:13:32.969" v="12" actId="20577"/>
      <pc:docMkLst>
        <pc:docMk/>
      </pc:docMkLst>
      <pc:sldChg chg="del">
        <pc:chgData name="Samantha Barrezueta" userId="e3adc138-ceb3-45db-806a-a67b8c38e721" providerId="ADAL" clId="{47FC1E10-9814-4DD3-AC01-7BFA1FF38E27}" dt="2021-10-28T19:13:17.767" v="1" actId="47"/>
        <pc:sldMkLst>
          <pc:docMk/>
          <pc:sldMk cId="2250891760" sldId="257"/>
        </pc:sldMkLst>
      </pc:sldChg>
      <pc:sldChg chg="del">
        <pc:chgData name="Samantha Barrezueta" userId="e3adc138-ceb3-45db-806a-a67b8c38e721" providerId="ADAL" clId="{47FC1E10-9814-4DD3-AC01-7BFA1FF38E27}" dt="2021-10-28T19:13:17.767" v="1" actId="47"/>
        <pc:sldMkLst>
          <pc:docMk/>
          <pc:sldMk cId="0" sldId="258"/>
        </pc:sldMkLst>
      </pc:sldChg>
      <pc:sldChg chg="del">
        <pc:chgData name="Samantha Barrezueta" userId="e3adc138-ceb3-45db-806a-a67b8c38e721" providerId="ADAL" clId="{47FC1E10-9814-4DD3-AC01-7BFA1FF38E27}" dt="2021-10-28T19:13:17.767" v="1" actId="47"/>
        <pc:sldMkLst>
          <pc:docMk/>
          <pc:sldMk cId="0" sldId="260"/>
        </pc:sldMkLst>
      </pc:sldChg>
      <pc:sldChg chg="del">
        <pc:chgData name="Samantha Barrezueta" userId="e3adc138-ceb3-45db-806a-a67b8c38e721" providerId="ADAL" clId="{47FC1E10-9814-4DD3-AC01-7BFA1FF38E27}" dt="2021-10-28T19:13:17.767" v="1" actId="47"/>
        <pc:sldMkLst>
          <pc:docMk/>
          <pc:sldMk cId="2761523915" sldId="261"/>
        </pc:sldMkLst>
      </pc:sldChg>
      <pc:sldChg chg="del">
        <pc:chgData name="Samantha Barrezueta" userId="e3adc138-ceb3-45db-806a-a67b8c38e721" providerId="ADAL" clId="{47FC1E10-9814-4DD3-AC01-7BFA1FF38E27}" dt="2021-10-28T19:13:17.767" v="1" actId="47"/>
        <pc:sldMkLst>
          <pc:docMk/>
          <pc:sldMk cId="3936158614" sldId="266"/>
        </pc:sldMkLst>
      </pc:sldChg>
      <pc:sldChg chg="del">
        <pc:chgData name="Samantha Barrezueta" userId="e3adc138-ceb3-45db-806a-a67b8c38e721" providerId="ADAL" clId="{47FC1E10-9814-4DD3-AC01-7BFA1FF38E27}" dt="2021-10-28T19:13:17.767" v="1" actId="47"/>
        <pc:sldMkLst>
          <pc:docMk/>
          <pc:sldMk cId="1971839613" sldId="267"/>
        </pc:sldMkLst>
      </pc:sldChg>
      <pc:sldChg chg="del">
        <pc:chgData name="Samantha Barrezueta" userId="e3adc138-ceb3-45db-806a-a67b8c38e721" providerId="ADAL" clId="{47FC1E10-9814-4DD3-AC01-7BFA1FF38E27}" dt="2021-10-28T19:13:17.767" v="1" actId="47"/>
        <pc:sldMkLst>
          <pc:docMk/>
          <pc:sldMk cId="522684662" sldId="269"/>
        </pc:sldMkLst>
      </pc:sldChg>
      <pc:sldChg chg="del">
        <pc:chgData name="Samantha Barrezueta" userId="e3adc138-ceb3-45db-806a-a67b8c38e721" providerId="ADAL" clId="{47FC1E10-9814-4DD3-AC01-7BFA1FF38E27}" dt="2021-10-28T19:13:17.767" v="1" actId="47"/>
        <pc:sldMkLst>
          <pc:docMk/>
          <pc:sldMk cId="147892450" sldId="270"/>
        </pc:sldMkLst>
      </pc:sldChg>
      <pc:sldChg chg="del">
        <pc:chgData name="Samantha Barrezueta" userId="e3adc138-ceb3-45db-806a-a67b8c38e721" providerId="ADAL" clId="{47FC1E10-9814-4DD3-AC01-7BFA1FF38E27}" dt="2021-10-28T19:13:17.767" v="1" actId="47"/>
        <pc:sldMkLst>
          <pc:docMk/>
          <pc:sldMk cId="3782087115" sldId="271"/>
        </pc:sldMkLst>
      </pc:sldChg>
      <pc:sldChg chg="del">
        <pc:chgData name="Samantha Barrezueta" userId="e3adc138-ceb3-45db-806a-a67b8c38e721" providerId="ADAL" clId="{47FC1E10-9814-4DD3-AC01-7BFA1FF38E27}" dt="2021-10-28T19:13:17.767" v="1" actId="47"/>
        <pc:sldMkLst>
          <pc:docMk/>
          <pc:sldMk cId="2215063468" sldId="272"/>
        </pc:sldMkLst>
      </pc:sldChg>
      <pc:sldChg chg="del">
        <pc:chgData name="Samantha Barrezueta" userId="e3adc138-ceb3-45db-806a-a67b8c38e721" providerId="ADAL" clId="{47FC1E10-9814-4DD3-AC01-7BFA1FF38E27}" dt="2021-10-28T19:13:17.767" v="1" actId="47"/>
        <pc:sldMkLst>
          <pc:docMk/>
          <pc:sldMk cId="731427153" sldId="274"/>
        </pc:sldMkLst>
      </pc:sldChg>
      <pc:sldChg chg="del">
        <pc:chgData name="Samantha Barrezueta" userId="e3adc138-ceb3-45db-806a-a67b8c38e721" providerId="ADAL" clId="{47FC1E10-9814-4DD3-AC01-7BFA1FF38E27}" dt="2021-10-28T19:13:13.463" v="0" actId="47"/>
        <pc:sldMkLst>
          <pc:docMk/>
          <pc:sldMk cId="1385108644" sldId="281"/>
        </pc:sldMkLst>
      </pc:sldChg>
      <pc:sldChg chg="del">
        <pc:chgData name="Samantha Barrezueta" userId="e3adc138-ceb3-45db-806a-a67b8c38e721" providerId="ADAL" clId="{47FC1E10-9814-4DD3-AC01-7BFA1FF38E27}" dt="2021-10-28T19:13:17.767" v="1" actId="47"/>
        <pc:sldMkLst>
          <pc:docMk/>
          <pc:sldMk cId="1479812112" sldId="289"/>
        </pc:sldMkLst>
      </pc:sldChg>
      <pc:sldChg chg="del">
        <pc:chgData name="Samantha Barrezueta" userId="e3adc138-ceb3-45db-806a-a67b8c38e721" providerId="ADAL" clId="{47FC1E10-9814-4DD3-AC01-7BFA1FF38E27}" dt="2021-10-28T19:13:17.767" v="1" actId="47"/>
        <pc:sldMkLst>
          <pc:docMk/>
          <pc:sldMk cId="721465614" sldId="292"/>
        </pc:sldMkLst>
      </pc:sldChg>
      <pc:sldChg chg="del">
        <pc:chgData name="Samantha Barrezueta" userId="e3adc138-ceb3-45db-806a-a67b8c38e721" providerId="ADAL" clId="{47FC1E10-9814-4DD3-AC01-7BFA1FF38E27}" dt="2021-10-28T19:13:17.767" v="1" actId="47"/>
        <pc:sldMkLst>
          <pc:docMk/>
          <pc:sldMk cId="3241406701" sldId="295"/>
        </pc:sldMkLst>
      </pc:sldChg>
      <pc:sldChg chg="del">
        <pc:chgData name="Samantha Barrezueta" userId="e3adc138-ceb3-45db-806a-a67b8c38e721" providerId="ADAL" clId="{47FC1E10-9814-4DD3-AC01-7BFA1FF38E27}" dt="2021-10-28T19:13:17.767" v="1" actId="47"/>
        <pc:sldMkLst>
          <pc:docMk/>
          <pc:sldMk cId="3478886422" sldId="297"/>
        </pc:sldMkLst>
      </pc:sldChg>
      <pc:sldChg chg="del">
        <pc:chgData name="Samantha Barrezueta" userId="e3adc138-ceb3-45db-806a-a67b8c38e721" providerId="ADAL" clId="{47FC1E10-9814-4DD3-AC01-7BFA1FF38E27}" dt="2021-10-28T19:13:13.463" v="0" actId="47"/>
        <pc:sldMkLst>
          <pc:docMk/>
          <pc:sldMk cId="2199519736" sldId="298"/>
        </pc:sldMkLst>
      </pc:sldChg>
      <pc:sldChg chg="del">
        <pc:chgData name="Samantha Barrezueta" userId="e3adc138-ceb3-45db-806a-a67b8c38e721" providerId="ADAL" clId="{47FC1E10-9814-4DD3-AC01-7BFA1FF38E27}" dt="2021-10-28T19:13:17.767" v="1" actId="47"/>
        <pc:sldMkLst>
          <pc:docMk/>
          <pc:sldMk cId="3415786876" sldId="306"/>
        </pc:sldMkLst>
      </pc:sldChg>
      <pc:sldChg chg="del">
        <pc:chgData name="Samantha Barrezueta" userId="e3adc138-ceb3-45db-806a-a67b8c38e721" providerId="ADAL" clId="{47FC1E10-9814-4DD3-AC01-7BFA1FF38E27}" dt="2021-10-28T19:13:17.767" v="1" actId="47"/>
        <pc:sldMkLst>
          <pc:docMk/>
          <pc:sldMk cId="3444613837" sldId="312"/>
        </pc:sldMkLst>
      </pc:sldChg>
      <pc:sldChg chg="del">
        <pc:chgData name="Samantha Barrezueta" userId="e3adc138-ceb3-45db-806a-a67b8c38e721" providerId="ADAL" clId="{47FC1E10-9814-4DD3-AC01-7BFA1FF38E27}" dt="2021-10-28T19:13:13.463" v="0" actId="47"/>
        <pc:sldMkLst>
          <pc:docMk/>
          <pc:sldMk cId="463096044" sldId="315"/>
        </pc:sldMkLst>
      </pc:sldChg>
      <pc:sldChg chg="del">
        <pc:chgData name="Samantha Barrezueta" userId="e3adc138-ceb3-45db-806a-a67b8c38e721" providerId="ADAL" clId="{47FC1E10-9814-4DD3-AC01-7BFA1FF38E27}" dt="2021-10-28T19:13:17.767" v="1" actId="47"/>
        <pc:sldMkLst>
          <pc:docMk/>
          <pc:sldMk cId="537352422" sldId="317"/>
        </pc:sldMkLst>
      </pc:sldChg>
      <pc:sldChg chg="del">
        <pc:chgData name="Samantha Barrezueta" userId="e3adc138-ceb3-45db-806a-a67b8c38e721" providerId="ADAL" clId="{47FC1E10-9814-4DD3-AC01-7BFA1FF38E27}" dt="2021-10-28T19:13:17.767" v="1" actId="47"/>
        <pc:sldMkLst>
          <pc:docMk/>
          <pc:sldMk cId="968187720" sldId="318"/>
        </pc:sldMkLst>
      </pc:sldChg>
      <pc:sldChg chg="del">
        <pc:chgData name="Samantha Barrezueta" userId="e3adc138-ceb3-45db-806a-a67b8c38e721" providerId="ADAL" clId="{47FC1E10-9814-4DD3-AC01-7BFA1FF38E27}" dt="2021-10-28T19:13:17.767" v="1" actId="47"/>
        <pc:sldMkLst>
          <pc:docMk/>
          <pc:sldMk cId="1954111163" sldId="319"/>
        </pc:sldMkLst>
      </pc:sldChg>
      <pc:sldChg chg="del">
        <pc:chgData name="Samantha Barrezueta" userId="e3adc138-ceb3-45db-806a-a67b8c38e721" providerId="ADAL" clId="{47FC1E10-9814-4DD3-AC01-7BFA1FF38E27}" dt="2021-10-28T19:13:17.767" v="1" actId="47"/>
        <pc:sldMkLst>
          <pc:docMk/>
          <pc:sldMk cId="3596546046" sldId="320"/>
        </pc:sldMkLst>
      </pc:sldChg>
      <pc:sldChg chg="del">
        <pc:chgData name="Samantha Barrezueta" userId="e3adc138-ceb3-45db-806a-a67b8c38e721" providerId="ADAL" clId="{47FC1E10-9814-4DD3-AC01-7BFA1FF38E27}" dt="2021-10-28T19:13:17.767" v="1" actId="47"/>
        <pc:sldMkLst>
          <pc:docMk/>
          <pc:sldMk cId="268384960" sldId="321"/>
        </pc:sldMkLst>
      </pc:sldChg>
      <pc:sldChg chg="del">
        <pc:chgData name="Samantha Barrezueta" userId="e3adc138-ceb3-45db-806a-a67b8c38e721" providerId="ADAL" clId="{47FC1E10-9814-4DD3-AC01-7BFA1FF38E27}" dt="2021-10-28T19:13:17.767" v="1" actId="47"/>
        <pc:sldMkLst>
          <pc:docMk/>
          <pc:sldMk cId="3656752381" sldId="551"/>
        </pc:sldMkLst>
      </pc:sldChg>
      <pc:sldChg chg="del">
        <pc:chgData name="Samantha Barrezueta" userId="e3adc138-ceb3-45db-806a-a67b8c38e721" providerId="ADAL" clId="{47FC1E10-9814-4DD3-AC01-7BFA1FF38E27}" dt="2021-10-28T19:13:17.767" v="1" actId="47"/>
        <pc:sldMkLst>
          <pc:docMk/>
          <pc:sldMk cId="4228289948" sldId="552"/>
        </pc:sldMkLst>
      </pc:sldChg>
      <pc:sldChg chg="del">
        <pc:chgData name="Samantha Barrezueta" userId="e3adc138-ceb3-45db-806a-a67b8c38e721" providerId="ADAL" clId="{47FC1E10-9814-4DD3-AC01-7BFA1FF38E27}" dt="2021-10-28T19:13:17.767" v="1" actId="47"/>
        <pc:sldMkLst>
          <pc:docMk/>
          <pc:sldMk cId="456835833" sldId="553"/>
        </pc:sldMkLst>
      </pc:sldChg>
      <pc:sldChg chg="del">
        <pc:chgData name="Samantha Barrezueta" userId="e3adc138-ceb3-45db-806a-a67b8c38e721" providerId="ADAL" clId="{47FC1E10-9814-4DD3-AC01-7BFA1FF38E27}" dt="2021-10-28T19:13:17.767" v="1" actId="47"/>
        <pc:sldMkLst>
          <pc:docMk/>
          <pc:sldMk cId="1051966697" sldId="554"/>
        </pc:sldMkLst>
      </pc:sldChg>
      <pc:sldChg chg="del">
        <pc:chgData name="Samantha Barrezueta" userId="e3adc138-ceb3-45db-806a-a67b8c38e721" providerId="ADAL" clId="{47FC1E10-9814-4DD3-AC01-7BFA1FF38E27}" dt="2021-10-28T19:13:17.767" v="1" actId="47"/>
        <pc:sldMkLst>
          <pc:docMk/>
          <pc:sldMk cId="284370539" sldId="555"/>
        </pc:sldMkLst>
      </pc:sldChg>
      <pc:sldChg chg="del">
        <pc:chgData name="Samantha Barrezueta" userId="e3adc138-ceb3-45db-806a-a67b8c38e721" providerId="ADAL" clId="{47FC1E10-9814-4DD3-AC01-7BFA1FF38E27}" dt="2021-10-28T19:13:17.767" v="1" actId="47"/>
        <pc:sldMkLst>
          <pc:docMk/>
          <pc:sldMk cId="3927016187" sldId="556"/>
        </pc:sldMkLst>
      </pc:sldChg>
      <pc:sldChg chg="del">
        <pc:chgData name="Samantha Barrezueta" userId="e3adc138-ceb3-45db-806a-a67b8c38e721" providerId="ADAL" clId="{47FC1E10-9814-4DD3-AC01-7BFA1FF38E27}" dt="2021-10-28T19:13:17.767" v="1" actId="47"/>
        <pc:sldMkLst>
          <pc:docMk/>
          <pc:sldMk cId="4046662574" sldId="557"/>
        </pc:sldMkLst>
      </pc:sldChg>
      <pc:sldMasterChg chg="delSp modSp mod delSldLayout">
        <pc:chgData name="Samantha Barrezueta" userId="e3adc138-ceb3-45db-806a-a67b8c38e721" providerId="ADAL" clId="{47FC1E10-9814-4DD3-AC01-7BFA1FF38E27}" dt="2021-10-28T19:13:32.969" v="12" actId="20577"/>
        <pc:sldMasterMkLst>
          <pc:docMk/>
          <pc:sldMasterMk cId="3103573709" sldId="2147483793"/>
        </pc:sldMasterMkLst>
        <pc:spChg chg="del">
          <ac:chgData name="Samantha Barrezueta" userId="e3adc138-ceb3-45db-806a-a67b8c38e721" providerId="ADAL" clId="{47FC1E10-9814-4DD3-AC01-7BFA1FF38E27}" dt="2021-10-28T19:13:26.953" v="2" actId="478"/>
          <ac:spMkLst>
            <pc:docMk/>
            <pc:sldMasterMk cId="3103573709" sldId="2147483793"/>
            <ac:spMk id="6" creationId="{75B651B8-B586-4401-A9DC-4B2D67112BEF}"/>
          </ac:spMkLst>
        </pc:spChg>
        <pc:spChg chg="mod">
          <ac:chgData name="Samantha Barrezueta" userId="e3adc138-ceb3-45db-806a-a67b8c38e721" providerId="ADAL" clId="{47FC1E10-9814-4DD3-AC01-7BFA1FF38E27}" dt="2021-10-28T19:13:32.969" v="12" actId="20577"/>
          <ac:spMkLst>
            <pc:docMk/>
            <pc:sldMasterMk cId="3103573709" sldId="2147483793"/>
            <ac:spMk id="7" creationId="{43E7FCE7-0CA6-4813-8B78-7C5E515D3ED7}"/>
          </ac:spMkLst>
        </pc:spChg>
        <pc:sldLayoutChg chg="del">
          <pc:chgData name="Samantha Barrezueta" userId="e3adc138-ceb3-45db-806a-a67b8c38e721" providerId="ADAL" clId="{47FC1E10-9814-4DD3-AC01-7BFA1FF38E27}" dt="2021-10-28T19:13:13.463" v="0" actId="47"/>
          <pc:sldLayoutMkLst>
            <pc:docMk/>
            <pc:sldMasterMk cId="3103573709" sldId="2147483793"/>
            <pc:sldLayoutMk cId="3556209132" sldId="2147483854"/>
          </pc:sldLayoutMkLst>
        </pc:sldLayoutChg>
        <pc:sldLayoutChg chg="del">
          <pc:chgData name="Samantha Barrezueta" userId="e3adc138-ceb3-45db-806a-a67b8c38e721" providerId="ADAL" clId="{47FC1E10-9814-4DD3-AC01-7BFA1FF38E27}" dt="2021-10-28T19:13:17.767" v="1" actId="47"/>
          <pc:sldLayoutMkLst>
            <pc:docMk/>
            <pc:sldMasterMk cId="3103573709" sldId="2147483793"/>
            <pc:sldLayoutMk cId="2508898071" sldId="2147483858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6" name="Text Box 6"/>
          <p:cNvSpPr txBox="1">
            <a:spLocks noChangeArrowheads="1"/>
          </p:cNvSpPr>
          <p:nvPr/>
        </p:nvSpPr>
        <p:spPr bwMode="auto">
          <a:xfrm>
            <a:off x="2035090" y="603646"/>
            <a:ext cx="3032294" cy="342107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</p:spPr>
        <p:txBody>
          <a:bodyPr wrap="none" lIns="94959" tIns="47479" rIns="94959" bIns="47479" anchor="ctr">
            <a:spAutoFit/>
          </a:bodyPr>
          <a:lstStyle/>
          <a:p>
            <a:pPr defTabSz="949330" fontAlgn="base">
              <a:lnSpc>
                <a:spcPct val="100000"/>
              </a:lnSpc>
              <a:spcBef>
                <a:spcPct val="0"/>
              </a:spcBef>
              <a:buClrTx/>
              <a:buSzTx/>
              <a:defRPr/>
            </a:pPr>
            <a:r>
              <a:rPr lang="en-GB" sz="800" b="1" dirty="0">
                <a:latin typeface="+mj-lt"/>
              </a:rPr>
              <a:t>Copyright © </a:t>
            </a:r>
            <a:fld id="{643A8A9D-6511-47AE-8B4C-2DAA3146C068}" type="datetimeyyyy">
              <a:rPr lang="en-GB" sz="800" b="1" smtClean="0">
                <a:latin typeface="+mj-lt"/>
              </a:rPr>
              <a:t>2021</a:t>
            </a:fld>
            <a:r>
              <a:rPr lang="en-GB" sz="800" b="1" dirty="0">
                <a:latin typeface="+mj-lt"/>
              </a:rPr>
              <a:t> Arm Limited (or its affiliates). All rights reserved.</a:t>
            </a:r>
          </a:p>
          <a:p>
            <a:pPr defTabSz="949330" fontAlgn="base">
              <a:lnSpc>
                <a:spcPct val="100000"/>
              </a:lnSpc>
              <a:spcBef>
                <a:spcPct val="0"/>
              </a:spcBef>
              <a:buClrTx/>
              <a:buSzTx/>
              <a:defRPr/>
            </a:pPr>
            <a:r>
              <a:rPr lang="en-GB" sz="800" b="1" dirty="0">
                <a:latin typeface="+mj-lt"/>
              </a:rPr>
              <a:t>Not to be reproduced by any means without prior written consent.</a:t>
            </a:r>
          </a:p>
        </p:txBody>
      </p:sp>
    </p:spTree>
    <p:extLst>
      <p:ext uri="{BB962C8B-B14F-4D97-AF65-F5344CB8AC3E}">
        <p14:creationId xmlns:p14="http://schemas.microsoft.com/office/powerpoint/2010/main" val="245357542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44463" y="944563"/>
            <a:ext cx="6854825" cy="385921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486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60438" y="5186363"/>
            <a:ext cx="5275262" cy="4483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5101" tIns="47551" rIns="95101" bIns="4755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64872" name="Text Box 8"/>
          <p:cNvSpPr txBox="1">
            <a:spLocks noChangeArrowheads="1"/>
          </p:cNvSpPr>
          <p:nvPr/>
        </p:nvSpPr>
        <p:spPr bwMode="auto">
          <a:xfrm>
            <a:off x="3384550" y="9832975"/>
            <a:ext cx="427038" cy="327025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</p:spPr>
        <p:txBody>
          <a:bodyPr wrap="none" lIns="94959" tIns="47479" rIns="94959" bIns="47479" anchor="ctr">
            <a:spAutoFit/>
          </a:bodyPr>
          <a:lstStyle/>
          <a:p>
            <a:pPr defTabSz="949330" fontAlgn="base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fld id="{4247504D-FF25-411C-B03F-BF02531B15A0}" type="slidenum">
              <a:rPr lang="en-US" sz="1500">
                <a:latin typeface="Optima" pitchFamily="34" charset="0"/>
              </a:rPr>
              <a:pPr defTabSz="949330" fontAlgn="base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  <a:defRPr/>
              </a:pPr>
              <a:t>‹#›</a:t>
            </a:fld>
            <a:endParaRPr lang="en-US" sz="1500" dirty="0">
              <a:latin typeface="Optima" pitchFamily="34" charset="0"/>
            </a:endParaRPr>
          </a:p>
        </p:txBody>
      </p:sp>
      <p:sp>
        <p:nvSpPr>
          <p:cNvPr id="164873" name="Text Box 9"/>
          <p:cNvSpPr txBox="1">
            <a:spLocks noChangeArrowheads="1"/>
          </p:cNvSpPr>
          <p:nvPr/>
        </p:nvSpPr>
        <p:spPr bwMode="auto">
          <a:xfrm>
            <a:off x="1006475" y="608166"/>
            <a:ext cx="4870810" cy="326718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</p:spPr>
        <p:txBody>
          <a:bodyPr wrap="none" lIns="94959" tIns="47479" rIns="94959" bIns="47479" anchor="ctr">
            <a:spAutoFit/>
          </a:bodyPr>
          <a:lstStyle/>
          <a:p>
            <a:pPr algn="l" defTabSz="949330" fontAlgn="base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sz="1500" b="1" dirty="0"/>
              <a:t> 1195 – Armv8-M Mainline</a:t>
            </a:r>
            <a:r>
              <a:rPr lang="en-US" sz="1500" b="1" baseline="0" dirty="0"/>
              <a:t> Floating-point Extension</a:t>
            </a:r>
            <a:endParaRPr lang="en-US" sz="1500" b="1" dirty="0"/>
          </a:p>
        </p:txBody>
      </p:sp>
    </p:spTree>
    <p:extLst>
      <p:ext uri="{BB962C8B-B14F-4D97-AF65-F5344CB8AC3E}">
        <p14:creationId xmlns:p14="http://schemas.microsoft.com/office/powerpoint/2010/main" val="290089685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Optima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Optima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Optima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Optima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Optima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6.emf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6.emf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6.emf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6.emf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6.emf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6.emf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6.emf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6.emf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6.emf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6.emf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6.emf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 hasCustomPrompt="1"/>
          </p:nvPr>
        </p:nvSpPr>
        <p:spPr>
          <a:xfrm>
            <a:off x="899767" y="1440000"/>
            <a:ext cx="10804998" cy="1920000"/>
          </a:xfrm>
        </p:spPr>
        <p:txBody>
          <a:bodyPr lIns="0" tIns="0" rIns="0" bIns="0">
            <a:normAutofit/>
          </a:bodyPr>
          <a:lstStyle>
            <a:lvl1pPr algn="r">
              <a:defRPr sz="4798" b="1">
                <a:solidFill>
                  <a:schemeClr val="tx2"/>
                </a:solidFill>
                <a:effectLst/>
              </a:defRPr>
            </a:lvl1pPr>
          </a:lstStyle>
          <a:p>
            <a:r>
              <a:rPr kumimoji="0" lang="en-US" noProof="0" dirty="0"/>
              <a:t>Click to Edit Title</a:t>
            </a:r>
          </a:p>
        </p:txBody>
      </p:sp>
      <p:sp>
        <p:nvSpPr>
          <p:cNvPr id="20" name="Subtitle 19"/>
          <p:cNvSpPr>
            <a:spLocks noGrp="1"/>
          </p:cNvSpPr>
          <p:nvPr>
            <p:ph type="subTitle" idx="1" hasCustomPrompt="1"/>
          </p:nvPr>
        </p:nvSpPr>
        <p:spPr>
          <a:xfrm>
            <a:off x="899767" y="3600000"/>
            <a:ext cx="10804998" cy="960000"/>
          </a:xfrm>
        </p:spPr>
        <p:txBody>
          <a:bodyPr lIns="0" tIns="0" rIns="0"/>
          <a:lstStyle>
            <a:lvl1pPr marL="36558" indent="0" algn="r">
              <a:spcBef>
                <a:spcPts val="0"/>
              </a:spcBef>
              <a:buNone/>
              <a:defRPr sz="3198">
                <a:solidFill>
                  <a:schemeClr val="tx1"/>
                </a:solidFill>
              </a:defRPr>
            </a:lvl1pPr>
            <a:lvl2pPr marL="456971" indent="0" algn="ctr">
              <a:buNone/>
            </a:lvl2pPr>
            <a:lvl3pPr marL="913943" indent="0" algn="ctr">
              <a:buNone/>
            </a:lvl3pPr>
            <a:lvl4pPr marL="1370914" indent="0" algn="ctr">
              <a:buNone/>
            </a:lvl4pPr>
            <a:lvl5pPr marL="1827886" indent="0" algn="ctr">
              <a:buNone/>
            </a:lvl5pPr>
            <a:lvl6pPr marL="2284857" indent="0" algn="ctr">
              <a:buNone/>
            </a:lvl6pPr>
            <a:lvl7pPr marL="2741828" indent="0" algn="ctr">
              <a:buNone/>
            </a:lvl7pPr>
            <a:lvl8pPr marL="3198800" indent="0" algn="ctr">
              <a:buNone/>
            </a:lvl8pPr>
            <a:lvl9pPr marL="3655771" indent="0" algn="ctr">
              <a:buNone/>
            </a:lvl9pPr>
          </a:lstStyle>
          <a:p>
            <a:r>
              <a:rPr kumimoji="0" lang="en-US" noProof="0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1886553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4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884357" y="2191911"/>
            <a:ext cx="6827454" cy="794604"/>
          </a:xfrm>
        </p:spPr>
        <p:txBody>
          <a:bodyPr/>
          <a:lstStyle>
            <a:lvl1pPr marL="0" indent="0" algn="l">
              <a:buNone/>
              <a:defRPr sz="5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45277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2_Closing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013863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0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>
            <a:extLst>
              <a:ext uri="{FF2B5EF4-FFF2-40B4-BE49-F238E27FC236}">
                <a16:creationId xmlns:a16="http://schemas.microsoft.com/office/drawing/2014/main" id="{6A3E8A1B-49F8-4B7F-BD9D-749AE406AD84}"/>
              </a:ext>
            </a:extLst>
          </p:cNvPr>
          <p:cNvSpPr txBox="1">
            <a:spLocks/>
          </p:cNvSpPr>
          <p:nvPr/>
        </p:nvSpPr>
        <p:spPr bwMode="auto">
          <a:xfrm>
            <a:off x="5013887" y="1952629"/>
            <a:ext cx="6303854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panose="020B0604020202020204" pitchFamily="34" charset="0"/>
              <a:buNone/>
            </a:pPr>
            <a:endParaRPr lang="en-GB" altLang="en-US" sz="1599">
              <a:solidFill>
                <a:schemeClr val="tx2"/>
              </a:solidFill>
            </a:endParaRPr>
          </a:p>
        </p:txBody>
      </p:sp>
      <p:sp>
        <p:nvSpPr>
          <p:cNvPr id="8" name="TextBox 20">
            <a:extLst>
              <a:ext uri="{FF2B5EF4-FFF2-40B4-BE49-F238E27FC236}">
                <a16:creationId xmlns:a16="http://schemas.microsoft.com/office/drawing/2014/main" id="{8B6E4062-FA47-4C7F-9741-8FD2FCFD36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1165" y="6445254"/>
            <a:ext cx="8345900" cy="14234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US" altLang="en-US" sz="999" dirty="0">
                <a:solidFill>
                  <a:schemeClr val="bg2"/>
                </a:solidFill>
              </a:rPr>
              <a:t>Confidential © </a:t>
            </a:r>
            <a:fld id="{E66CE4EA-D22F-4158-84DD-2D1CA6CEF489}" type="datetimeyyyy">
              <a:rPr lang="en-US" altLang="en-US" sz="999" smtClean="0">
                <a:solidFill>
                  <a:schemeClr val="bg2"/>
                </a:solidFill>
              </a:rPr>
              <a:pPr algn="l" eaLnBrk="1" hangingPunct="1">
                <a:lnSpc>
                  <a:spcPct val="90000"/>
                </a:lnSpc>
                <a:spcAft>
                  <a:spcPts val="600"/>
                </a:spcAft>
                <a:buFont typeface="Arial" charset="0"/>
                <a:buNone/>
                <a:defRPr/>
              </a:pPr>
              <a:t>2021</a:t>
            </a:fld>
            <a:r>
              <a:rPr lang="en-US" altLang="en-US" sz="999" dirty="0">
                <a:solidFill>
                  <a:schemeClr val="bg2"/>
                </a:solidFill>
              </a:rPr>
              <a:t> Arm Limited</a:t>
            </a:r>
          </a:p>
        </p:txBody>
      </p:sp>
      <p:grpSp>
        <p:nvGrpSpPr>
          <p:cNvPr id="9" name="Group 4">
            <a:extLst>
              <a:ext uri="{FF2B5EF4-FFF2-40B4-BE49-F238E27FC236}">
                <a16:creationId xmlns:a16="http://schemas.microsoft.com/office/drawing/2014/main" id="{E0671568-157F-4CD6-9CF5-E1B4761D9DA6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60696" y="1183118"/>
            <a:ext cx="2322078" cy="705451"/>
            <a:chOff x="3153" y="2846"/>
            <a:chExt cx="4199" cy="1275"/>
          </a:xfrm>
          <a:solidFill>
            <a:schemeClr val="bg1"/>
          </a:solidFill>
          <a:effectLst/>
        </p:grpSpPr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9F61D254-D69E-4B50-86AA-98BAEFBBC7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53" y="2846"/>
              <a:ext cx="1229" cy="1275"/>
            </a:xfrm>
            <a:custGeom>
              <a:avLst/>
              <a:gdLst>
                <a:gd name="T0" fmla="*/ 760 w 986"/>
                <a:gd name="T1" fmla="*/ 25 h 1020"/>
                <a:gd name="T2" fmla="*/ 760 w 986"/>
                <a:gd name="T3" fmla="*/ 137 h 1020"/>
                <a:gd name="T4" fmla="*/ 472 w 986"/>
                <a:gd name="T5" fmla="*/ 0 h 1020"/>
                <a:gd name="T6" fmla="*/ 0 w 986"/>
                <a:gd name="T7" fmla="*/ 507 h 1020"/>
                <a:gd name="T8" fmla="*/ 470 w 986"/>
                <a:gd name="T9" fmla="*/ 1020 h 1020"/>
                <a:gd name="T10" fmla="*/ 760 w 986"/>
                <a:gd name="T11" fmla="*/ 890 h 1020"/>
                <a:gd name="T12" fmla="*/ 760 w 986"/>
                <a:gd name="T13" fmla="*/ 991 h 1020"/>
                <a:gd name="T14" fmla="*/ 986 w 986"/>
                <a:gd name="T15" fmla="*/ 991 h 1020"/>
                <a:gd name="T16" fmla="*/ 986 w 986"/>
                <a:gd name="T17" fmla="*/ 25 h 1020"/>
                <a:gd name="T18" fmla="*/ 760 w 986"/>
                <a:gd name="T19" fmla="*/ 25 h 1020"/>
                <a:gd name="T20" fmla="*/ 500 w 986"/>
                <a:gd name="T21" fmla="*/ 819 h 1020"/>
                <a:gd name="T22" fmla="*/ 230 w 986"/>
                <a:gd name="T23" fmla="*/ 511 h 1020"/>
                <a:gd name="T24" fmla="*/ 500 w 986"/>
                <a:gd name="T25" fmla="*/ 201 h 1020"/>
                <a:gd name="T26" fmla="*/ 774 w 986"/>
                <a:gd name="T27" fmla="*/ 513 h 1020"/>
                <a:gd name="T28" fmla="*/ 500 w 986"/>
                <a:gd name="T29" fmla="*/ 819 h 10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86" h="1020">
                  <a:moveTo>
                    <a:pt x="760" y="25"/>
                  </a:moveTo>
                  <a:cubicBezTo>
                    <a:pt x="760" y="137"/>
                    <a:pt x="760" y="137"/>
                    <a:pt x="760" y="137"/>
                  </a:cubicBezTo>
                  <a:cubicBezTo>
                    <a:pt x="668" y="18"/>
                    <a:pt x="543" y="0"/>
                    <a:pt x="472" y="0"/>
                  </a:cubicBezTo>
                  <a:cubicBezTo>
                    <a:pt x="216" y="0"/>
                    <a:pt x="0" y="192"/>
                    <a:pt x="0" y="507"/>
                  </a:cubicBezTo>
                  <a:cubicBezTo>
                    <a:pt x="0" y="773"/>
                    <a:pt x="170" y="1020"/>
                    <a:pt x="470" y="1020"/>
                  </a:cubicBezTo>
                  <a:cubicBezTo>
                    <a:pt x="539" y="1020"/>
                    <a:pt x="661" y="1004"/>
                    <a:pt x="760" y="890"/>
                  </a:cubicBezTo>
                  <a:cubicBezTo>
                    <a:pt x="760" y="991"/>
                    <a:pt x="760" y="991"/>
                    <a:pt x="760" y="991"/>
                  </a:cubicBezTo>
                  <a:cubicBezTo>
                    <a:pt x="986" y="991"/>
                    <a:pt x="986" y="991"/>
                    <a:pt x="986" y="991"/>
                  </a:cubicBezTo>
                  <a:cubicBezTo>
                    <a:pt x="986" y="25"/>
                    <a:pt x="986" y="25"/>
                    <a:pt x="986" y="25"/>
                  </a:cubicBezTo>
                  <a:lnTo>
                    <a:pt x="760" y="25"/>
                  </a:lnTo>
                  <a:close/>
                  <a:moveTo>
                    <a:pt x="500" y="819"/>
                  </a:moveTo>
                  <a:cubicBezTo>
                    <a:pt x="336" y="819"/>
                    <a:pt x="230" y="679"/>
                    <a:pt x="230" y="511"/>
                  </a:cubicBezTo>
                  <a:cubicBezTo>
                    <a:pt x="230" y="339"/>
                    <a:pt x="336" y="201"/>
                    <a:pt x="500" y="201"/>
                  </a:cubicBezTo>
                  <a:cubicBezTo>
                    <a:pt x="642" y="201"/>
                    <a:pt x="774" y="302"/>
                    <a:pt x="774" y="513"/>
                  </a:cubicBezTo>
                  <a:cubicBezTo>
                    <a:pt x="774" y="715"/>
                    <a:pt x="642" y="819"/>
                    <a:pt x="500" y="81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797">
                <a:effectLst>
                  <a:outerShdw blurRad="1181100" dist="25400" dir="5400000" algn="t" rotWithShape="0">
                    <a:prstClr val="black"/>
                  </a:outerShdw>
                </a:effectLst>
                <a:latin typeface="+mn-lt"/>
                <a:ea typeface="+mn-ea"/>
              </a:endParaRPr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D94147E4-4262-4836-8E4B-A611D9DC70C6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3" y="2846"/>
              <a:ext cx="792" cy="1239"/>
            </a:xfrm>
            <a:custGeom>
              <a:avLst/>
              <a:gdLst>
                <a:gd name="T0" fmla="*/ 320 w 636"/>
                <a:gd name="T1" fmla="*/ 32 h 991"/>
                <a:gd name="T2" fmla="*/ 226 w 636"/>
                <a:gd name="T3" fmla="*/ 112 h 991"/>
                <a:gd name="T4" fmla="*/ 226 w 636"/>
                <a:gd name="T5" fmla="*/ 25 h 991"/>
                <a:gd name="T6" fmla="*/ 0 w 636"/>
                <a:gd name="T7" fmla="*/ 25 h 991"/>
                <a:gd name="T8" fmla="*/ 0 w 636"/>
                <a:gd name="T9" fmla="*/ 991 h 991"/>
                <a:gd name="T10" fmla="*/ 226 w 636"/>
                <a:gd name="T11" fmla="*/ 991 h 991"/>
                <a:gd name="T12" fmla="*/ 226 w 636"/>
                <a:gd name="T13" fmla="*/ 491 h 991"/>
                <a:gd name="T14" fmla="*/ 288 w 636"/>
                <a:gd name="T15" fmla="*/ 268 h 991"/>
                <a:gd name="T16" fmla="*/ 429 w 636"/>
                <a:gd name="T17" fmla="*/ 215 h 991"/>
                <a:gd name="T18" fmla="*/ 544 w 636"/>
                <a:gd name="T19" fmla="*/ 250 h 991"/>
                <a:gd name="T20" fmla="*/ 636 w 636"/>
                <a:gd name="T21" fmla="*/ 45 h 991"/>
                <a:gd name="T22" fmla="*/ 458 w 636"/>
                <a:gd name="T23" fmla="*/ 0 h 991"/>
                <a:gd name="T24" fmla="*/ 320 w 636"/>
                <a:gd name="T25" fmla="*/ 32 h 9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36" h="991">
                  <a:moveTo>
                    <a:pt x="320" y="32"/>
                  </a:moveTo>
                  <a:cubicBezTo>
                    <a:pt x="288" y="50"/>
                    <a:pt x="251" y="82"/>
                    <a:pt x="226" y="112"/>
                  </a:cubicBezTo>
                  <a:cubicBezTo>
                    <a:pt x="226" y="25"/>
                    <a:pt x="226" y="25"/>
                    <a:pt x="226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991"/>
                    <a:pt x="0" y="991"/>
                    <a:pt x="0" y="991"/>
                  </a:cubicBezTo>
                  <a:cubicBezTo>
                    <a:pt x="226" y="991"/>
                    <a:pt x="226" y="991"/>
                    <a:pt x="226" y="991"/>
                  </a:cubicBezTo>
                  <a:cubicBezTo>
                    <a:pt x="226" y="491"/>
                    <a:pt x="226" y="491"/>
                    <a:pt x="226" y="491"/>
                  </a:cubicBezTo>
                  <a:cubicBezTo>
                    <a:pt x="226" y="426"/>
                    <a:pt x="226" y="335"/>
                    <a:pt x="288" y="268"/>
                  </a:cubicBezTo>
                  <a:cubicBezTo>
                    <a:pt x="332" y="222"/>
                    <a:pt x="380" y="215"/>
                    <a:pt x="429" y="215"/>
                  </a:cubicBezTo>
                  <a:cubicBezTo>
                    <a:pt x="452" y="215"/>
                    <a:pt x="493" y="218"/>
                    <a:pt x="544" y="250"/>
                  </a:cubicBezTo>
                  <a:cubicBezTo>
                    <a:pt x="636" y="45"/>
                    <a:pt x="636" y="45"/>
                    <a:pt x="636" y="45"/>
                  </a:cubicBezTo>
                  <a:cubicBezTo>
                    <a:pt x="574" y="9"/>
                    <a:pt x="514" y="0"/>
                    <a:pt x="458" y="0"/>
                  </a:cubicBezTo>
                  <a:cubicBezTo>
                    <a:pt x="408" y="0"/>
                    <a:pt x="364" y="6"/>
                    <a:pt x="320" y="3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797">
                <a:effectLst>
                  <a:outerShdw blurRad="1181100" dist="25400" dir="5400000" algn="t" rotWithShape="0">
                    <a:prstClr val="black"/>
                  </a:outerShdw>
                </a:effectLst>
                <a:latin typeface="+mn-lt"/>
                <a:ea typeface="+mn-ea"/>
              </a:endParaRPr>
            </a:p>
          </p:txBody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BAE0E14C-E1C3-4211-8BCE-4CD000736A1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92" y="2846"/>
              <a:ext cx="1660" cy="1239"/>
            </a:xfrm>
            <a:custGeom>
              <a:avLst/>
              <a:gdLst>
                <a:gd name="T0" fmla="*/ 1281 w 1331"/>
                <a:gd name="T1" fmla="*/ 151 h 991"/>
                <a:gd name="T2" fmla="*/ 1004 w 1331"/>
                <a:gd name="T3" fmla="*/ 0 h 991"/>
                <a:gd name="T4" fmla="*/ 716 w 1331"/>
                <a:gd name="T5" fmla="*/ 142 h 991"/>
                <a:gd name="T6" fmla="*/ 465 w 1331"/>
                <a:gd name="T7" fmla="*/ 0 h 991"/>
                <a:gd name="T8" fmla="*/ 225 w 1331"/>
                <a:gd name="T9" fmla="*/ 114 h 991"/>
                <a:gd name="T10" fmla="*/ 225 w 1331"/>
                <a:gd name="T11" fmla="*/ 25 h 991"/>
                <a:gd name="T12" fmla="*/ 0 w 1331"/>
                <a:gd name="T13" fmla="*/ 25 h 991"/>
                <a:gd name="T14" fmla="*/ 0 w 1331"/>
                <a:gd name="T15" fmla="*/ 991 h 991"/>
                <a:gd name="T16" fmla="*/ 225 w 1331"/>
                <a:gd name="T17" fmla="*/ 991 h 991"/>
                <a:gd name="T18" fmla="*/ 225 w 1331"/>
                <a:gd name="T19" fmla="*/ 493 h 991"/>
                <a:gd name="T20" fmla="*/ 269 w 1331"/>
                <a:gd name="T21" fmla="*/ 273 h 991"/>
                <a:gd name="T22" fmla="*/ 403 w 1331"/>
                <a:gd name="T23" fmla="*/ 201 h 991"/>
                <a:gd name="T24" fmla="*/ 532 w 1331"/>
                <a:gd name="T25" fmla="*/ 286 h 991"/>
                <a:gd name="T26" fmla="*/ 553 w 1331"/>
                <a:gd name="T27" fmla="*/ 458 h 991"/>
                <a:gd name="T28" fmla="*/ 553 w 1331"/>
                <a:gd name="T29" fmla="*/ 991 h 991"/>
                <a:gd name="T30" fmla="*/ 778 w 1331"/>
                <a:gd name="T31" fmla="*/ 991 h 991"/>
                <a:gd name="T32" fmla="*/ 778 w 1331"/>
                <a:gd name="T33" fmla="*/ 493 h 991"/>
                <a:gd name="T34" fmla="*/ 822 w 1331"/>
                <a:gd name="T35" fmla="*/ 273 h 991"/>
                <a:gd name="T36" fmla="*/ 956 w 1331"/>
                <a:gd name="T37" fmla="*/ 201 h 991"/>
                <a:gd name="T38" fmla="*/ 1085 w 1331"/>
                <a:gd name="T39" fmla="*/ 286 h 991"/>
                <a:gd name="T40" fmla="*/ 1106 w 1331"/>
                <a:gd name="T41" fmla="*/ 458 h 991"/>
                <a:gd name="T42" fmla="*/ 1106 w 1331"/>
                <a:gd name="T43" fmla="*/ 991 h 991"/>
                <a:gd name="T44" fmla="*/ 1331 w 1331"/>
                <a:gd name="T45" fmla="*/ 991 h 991"/>
                <a:gd name="T46" fmla="*/ 1331 w 1331"/>
                <a:gd name="T47" fmla="*/ 394 h 991"/>
                <a:gd name="T48" fmla="*/ 1281 w 1331"/>
                <a:gd name="T49" fmla="*/ 151 h 9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31" h="991">
                  <a:moveTo>
                    <a:pt x="1281" y="151"/>
                  </a:moveTo>
                  <a:cubicBezTo>
                    <a:pt x="1225" y="55"/>
                    <a:pt x="1122" y="0"/>
                    <a:pt x="1004" y="0"/>
                  </a:cubicBezTo>
                  <a:cubicBezTo>
                    <a:pt x="919" y="0"/>
                    <a:pt x="797" y="27"/>
                    <a:pt x="716" y="142"/>
                  </a:cubicBezTo>
                  <a:cubicBezTo>
                    <a:pt x="661" y="48"/>
                    <a:pt x="566" y="0"/>
                    <a:pt x="465" y="0"/>
                  </a:cubicBezTo>
                  <a:cubicBezTo>
                    <a:pt x="391" y="0"/>
                    <a:pt x="301" y="22"/>
                    <a:pt x="225" y="114"/>
                  </a:cubicBezTo>
                  <a:cubicBezTo>
                    <a:pt x="225" y="25"/>
                    <a:pt x="225" y="25"/>
                    <a:pt x="225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991"/>
                    <a:pt x="0" y="991"/>
                    <a:pt x="0" y="991"/>
                  </a:cubicBezTo>
                  <a:cubicBezTo>
                    <a:pt x="225" y="991"/>
                    <a:pt x="225" y="991"/>
                    <a:pt x="225" y="991"/>
                  </a:cubicBezTo>
                  <a:cubicBezTo>
                    <a:pt x="225" y="493"/>
                    <a:pt x="225" y="493"/>
                    <a:pt x="225" y="493"/>
                  </a:cubicBezTo>
                  <a:cubicBezTo>
                    <a:pt x="225" y="410"/>
                    <a:pt x="230" y="328"/>
                    <a:pt x="269" y="273"/>
                  </a:cubicBezTo>
                  <a:cubicBezTo>
                    <a:pt x="299" y="231"/>
                    <a:pt x="347" y="201"/>
                    <a:pt x="403" y="201"/>
                  </a:cubicBezTo>
                  <a:cubicBezTo>
                    <a:pt x="483" y="201"/>
                    <a:pt x="518" y="250"/>
                    <a:pt x="532" y="286"/>
                  </a:cubicBezTo>
                  <a:cubicBezTo>
                    <a:pt x="541" y="307"/>
                    <a:pt x="553" y="351"/>
                    <a:pt x="553" y="458"/>
                  </a:cubicBezTo>
                  <a:cubicBezTo>
                    <a:pt x="553" y="991"/>
                    <a:pt x="553" y="991"/>
                    <a:pt x="553" y="991"/>
                  </a:cubicBezTo>
                  <a:cubicBezTo>
                    <a:pt x="778" y="991"/>
                    <a:pt x="778" y="991"/>
                    <a:pt x="778" y="991"/>
                  </a:cubicBezTo>
                  <a:cubicBezTo>
                    <a:pt x="778" y="493"/>
                    <a:pt x="778" y="493"/>
                    <a:pt x="778" y="493"/>
                  </a:cubicBezTo>
                  <a:cubicBezTo>
                    <a:pt x="778" y="410"/>
                    <a:pt x="783" y="328"/>
                    <a:pt x="822" y="273"/>
                  </a:cubicBezTo>
                  <a:cubicBezTo>
                    <a:pt x="852" y="231"/>
                    <a:pt x="901" y="201"/>
                    <a:pt x="956" y="201"/>
                  </a:cubicBezTo>
                  <a:cubicBezTo>
                    <a:pt x="1036" y="201"/>
                    <a:pt x="1071" y="250"/>
                    <a:pt x="1085" y="286"/>
                  </a:cubicBezTo>
                  <a:cubicBezTo>
                    <a:pt x="1094" y="307"/>
                    <a:pt x="1106" y="351"/>
                    <a:pt x="1106" y="458"/>
                  </a:cubicBezTo>
                  <a:cubicBezTo>
                    <a:pt x="1106" y="991"/>
                    <a:pt x="1106" y="991"/>
                    <a:pt x="1106" y="991"/>
                  </a:cubicBezTo>
                  <a:cubicBezTo>
                    <a:pt x="1331" y="991"/>
                    <a:pt x="1331" y="991"/>
                    <a:pt x="1331" y="991"/>
                  </a:cubicBezTo>
                  <a:cubicBezTo>
                    <a:pt x="1331" y="394"/>
                    <a:pt x="1331" y="394"/>
                    <a:pt x="1331" y="394"/>
                  </a:cubicBezTo>
                  <a:cubicBezTo>
                    <a:pt x="1331" y="254"/>
                    <a:pt x="1299" y="183"/>
                    <a:pt x="1281" y="15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797" dirty="0">
                <a:effectLst>
                  <a:outerShdw blurRad="1181100" dist="25400" dir="5400000" algn="t" rotWithShape="0">
                    <a:prstClr val="black"/>
                  </a:outerShdw>
                </a:effectLst>
                <a:latin typeface="+mn-lt"/>
                <a:ea typeface="+mn-ea"/>
              </a:endParaRPr>
            </a:p>
          </p:txBody>
        </p:sp>
      </p:grp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6290729" y="2057643"/>
            <a:ext cx="5042879" cy="1556425"/>
          </a:xfrm>
        </p:spPr>
        <p:txBody>
          <a:bodyPr anchor="ctr" anchorCtr="0"/>
          <a:lstStyle>
            <a:lvl1pPr algn="r">
              <a:lnSpc>
                <a:spcPct val="85000"/>
              </a:lnSpc>
              <a:defRPr sz="4998" b="0" spc="-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Subtitle 2"/>
          <p:cNvSpPr>
            <a:spLocks noGrp="1"/>
          </p:cNvSpPr>
          <p:nvPr>
            <p:ph type="subTitle" idx="1"/>
          </p:nvPr>
        </p:nvSpPr>
        <p:spPr>
          <a:xfrm>
            <a:off x="6295456" y="3671286"/>
            <a:ext cx="5038152" cy="739253"/>
          </a:xfrm>
        </p:spPr>
        <p:txBody>
          <a:bodyPr/>
          <a:lstStyle>
            <a:lvl1pPr marL="0" marR="0" indent="0" algn="r" defTabSz="913395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397">
                <a:solidFill>
                  <a:schemeClr val="bg1"/>
                </a:solidFill>
              </a:defRPr>
            </a:lvl1pPr>
            <a:lvl2pPr marL="456698" marR="0" indent="0" algn="r" defTabSz="913395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599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3395" indent="0" algn="ctr">
              <a:buNone/>
              <a:defRPr sz="1797"/>
            </a:lvl3pPr>
            <a:lvl4pPr marL="1370093" indent="0" algn="ctr">
              <a:buNone/>
              <a:defRPr sz="1599"/>
            </a:lvl4pPr>
            <a:lvl5pPr marL="1826789" indent="0" algn="ctr">
              <a:buNone/>
              <a:defRPr sz="1599"/>
            </a:lvl5pPr>
            <a:lvl6pPr marL="2283486" indent="0" algn="ctr">
              <a:buNone/>
              <a:defRPr sz="1599"/>
            </a:lvl6pPr>
            <a:lvl7pPr marL="2740183" indent="0" algn="ctr">
              <a:buNone/>
              <a:defRPr sz="1599"/>
            </a:lvl7pPr>
            <a:lvl8pPr marL="3196881" indent="0" algn="ctr">
              <a:buNone/>
              <a:defRPr sz="1599"/>
            </a:lvl8pPr>
            <a:lvl9pPr marL="3653578" indent="0" algn="ctr">
              <a:buNone/>
              <a:defRPr sz="1599"/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21" name="Text Placeholder 28"/>
          <p:cNvSpPr>
            <a:spLocks noGrp="1"/>
          </p:cNvSpPr>
          <p:nvPr>
            <p:ph type="body" sz="quarter" idx="12"/>
          </p:nvPr>
        </p:nvSpPr>
        <p:spPr>
          <a:xfrm>
            <a:off x="6290728" y="5562485"/>
            <a:ext cx="5038946" cy="239159"/>
          </a:xfrm>
        </p:spPr>
        <p:txBody>
          <a:bodyPr/>
          <a:lstStyle>
            <a:lvl1pPr algn="r">
              <a:spcAft>
                <a:spcPts val="600"/>
              </a:spcAft>
              <a:defRPr sz="1599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28"/>
          <p:cNvSpPr>
            <a:spLocks noGrp="1"/>
          </p:cNvSpPr>
          <p:nvPr>
            <p:ph type="body" sz="quarter" idx="13"/>
          </p:nvPr>
        </p:nvSpPr>
        <p:spPr>
          <a:xfrm>
            <a:off x="6290728" y="5872365"/>
            <a:ext cx="5038946" cy="239159"/>
          </a:xfrm>
        </p:spPr>
        <p:txBody>
          <a:bodyPr/>
          <a:lstStyle>
            <a:lvl1pPr algn="r">
              <a:spcAft>
                <a:spcPts val="600"/>
              </a:spcAft>
              <a:defRPr sz="1599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7067624" y="1639342"/>
            <a:ext cx="4265983" cy="289871"/>
          </a:xfrm>
        </p:spPr>
        <p:txBody>
          <a:bodyPr/>
          <a:lstStyle>
            <a:lvl1pPr algn="r">
              <a:defRPr sz="2397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134219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F4B0E49-0E8B-4974-ABCA-D77D090BF03E}"/>
              </a:ext>
            </a:extLst>
          </p:cNvPr>
          <p:cNvSpPr/>
          <p:nvPr/>
        </p:nvSpPr>
        <p:spPr>
          <a:xfrm>
            <a:off x="9140824" y="0"/>
            <a:ext cx="944070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endParaRPr lang="en-US" altLang="en-US" sz="1797">
              <a:solidFill>
                <a:srgbClr val="FFFFFF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48AA73D-0A53-4709-BB89-7D17E2B0E8FD}"/>
              </a:ext>
            </a:extLst>
          </p:cNvPr>
          <p:cNvSpPr/>
          <p:nvPr/>
        </p:nvSpPr>
        <p:spPr>
          <a:xfrm rot="5400000">
            <a:off x="5615783" y="-778668"/>
            <a:ext cx="954087" cy="12185650"/>
          </a:xfrm>
          <a:prstGeom prst="rect">
            <a:avLst/>
          </a:prstGeom>
          <a:solidFill>
            <a:schemeClr val="accent4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endParaRPr lang="en-US" altLang="en-US" sz="1797">
              <a:solidFill>
                <a:srgbClr val="FFFFFF"/>
              </a:solidFill>
            </a:endParaRPr>
          </a:p>
        </p:txBody>
      </p:sp>
      <p:pic>
        <p:nvPicPr>
          <p:cNvPr id="5" name="Picture 14">
            <a:extLst>
              <a:ext uri="{FF2B5EF4-FFF2-40B4-BE49-F238E27FC236}">
                <a16:creationId xmlns:a16="http://schemas.microsoft.com/office/drawing/2014/main" id="{52D7E949-10B6-4759-A015-17756FC56C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90321" y="-882650"/>
            <a:ext cx="16203106" cy="816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F32C8EC8-689B-414C-A2ED-C78CA3457964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0817898" y="6387153"/>
            <a:ext cx="778666" cy="236560"/>
            <a:chOff x="3153" y="2846"/>
            <a:chExt cx="4199" cy="1275"/>
          </a:xfrm>
          <a:solidFill>
            <a:schemeClr val="bg1"/>
          </a:solidFill>
          <a:effectLst/>
        </p:grpSpPr>
        <p:sp>
          <p:nvSpPr>
            <p:cNvPr id="7" name="Freeform 10">
              <a:extLst>
                <a:ext uri="{FF2B5EF4-FFF2-40B4-BE49-F238E27FC236}">
                  <a16:creationId xmlns:a16="http://schemas.microsoft.com/office/drawing/2014/main" id="{92A0DB87-F327-4932-89B9-8E05B64A28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53" y="2846"/>
              <a:ext cx="1229" cy="1275"/>
            </a:xfrm>
            <a:custGeom>
              <a:avLst/>
              <a:gdLst>
                <a:gd name="T0" fmla="*/ 760 w 986"/>
                <a:gd name="T1" fmla="*/ 25 h 1020"/>
                <a:gd name="T2" fmla="*/ 760 w 986"/>
                <a:gd name="T3" fmla="*/ 137 h 1020"/>
                <a:gd name="T4" fmla="*/ 472 w 986"/>
                <a:gd name="T5" fmla="*/ 0 h 1020"/>
                <a:gd name="T6" fmla="*/ 0 w 986"/>
                <a:gd name="T7" fmla="*/ 507 h 1020"/>
                <a:gd name="T8" fmla="*/ 470 w 986"/>
                <a:gd name="T9" fmla="*/ 1020 h 1020"/>
                <a:gd name="T10" fmla="*/ 760 w 986"/>
                <a:gd name="T11" fmla="*/ 890 h 1020"/>
                <a:gd name="T12" fmla="*/ 760 w 986"/>
                <a:gd name="T13" fmla="*/ 991 h 1020"/>
                <a:gd name="T14" fmla="*/ 986 w 986"/>
                <a:gd name="T15" fmla="*/ 991 h 1020"/>
                <a:gd name="T16" fmla="*/ 986 w 986"/>
                <a:gd name="T17" fmla="*/ 25 h 1020"/>
                <a:gd name="T18" fmla="*/ 760 w 986"/>
                <a:gd name="T19" fmla="*/ 25 h 1020"/>
                <a:gd name="T20" fmla="*/ 500 w 986"/>
                <a:gd name="T21" fmla="*/ 819 h 1020"/>
                <a:gd name="T22" fmla="*/ 230 w 986"/>
                <a:gd name="T23" fmla="*/ 511 h 1020"/>
                <a:gd name="T24" fmla="*/ 500 w 986"/>
                <a:gd name="T25" fmla="*/ 201 h 1020"/>
                <a:gd name="T26" fmla="*/ 774 w 986"/>
                <a:gd name="T27" fmla="*/ 513 h 1020"/>
                <a:gd name="T28" fmla="*/ 500 w 986"/>
                <a:gd name="T29" fmla="*/ 819 h 10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86" h="1020">
                  <a:moveTo>
                    <a:pt x="760" y="25"/>
                  </a:moveTo>
                  <a:cubicBezTo>
                    <a:pt x="760" y="137"/>
                    <a:pt x="760" y="137"/>
                    <a:pt x="760" y="137"/>
                  </a:cubicBezTo>
                  <a:cubicBezTo>
                    <a:pt x="668" y="18"/>
                    <a:pt x="543" y="0"/>
                    <a:pt x="472" y="0"/>
                  </a:cubicBezTo>
                  <a:cubicBezTo>
                    <a:pt x="216" y="0"/>
                    <a:pt x="0" y="192"/>
                    <a:pt x="0" y="507"/>
                  </a:cubicBezTo>
                  <a:cubicBezTo>
                    <a:pt x="0" y="773"/>
                    <a:pt x="170" y="1020"/>
                    <a:pt x="470" y="1020"/>
                  </a:cubicBezTo>
                  <a:cubicBezTo>
                    <a:pt x="539" y="1020"/>
                    <a:pt x="661" y="1004"/>
                    <a:pt x="760" y="890"/>
                  </a:cubicBezTo>
                  <a:cubicBezTo>
                    <a:pt x="760" y="991"/>
                    <a:pt x="760" y="991"/>
                    <a:pt x="760" y="991"/>
                  </a:cubicBezTo>
                  <a:cubicBezTo>
                    <a:pt x="986" y="991"/>
                    <a:pt x="986" y="991"/>
                    <a:pt x="986" y="991"/>
                  </a:cubicBezTo>
                  <a:cubicBezTo>
                    <a:pt x="986" y="25"/>
                    <a:pt x="986" y="25"/>
                    <a:pt x="986" y="25"/>
                  </a:cubicBezTo>
                  <a:lnTo>
                    <a:pt x="760" y="25"/>
                  </a:lnTo>
                  <a:close/>
                  <a:moveTo>
                    <a:pt x="500" y="819"/>
                  </a:moveTo>
                  <a:cubicBezTo>
                    <a:pt x="336" y="819"/>
                    <a:pt x="230" y="679"/>
                    <a:pt x="230" y="511"/>
                  </a:cubicBezTo>
                  <a:cubicBezTo>
                    <a:pt x="230" y="339"/>
                    <a:pt x="336" y="201"/>
                    <a:pt x="500" y="201"/>
                  </a:cubicBezTo>
                  <a:cubicBezTo>
                    <a:pt x="642" y="201"/>
                    <a:pt x="774" y="302"/>
                    <a:pt x="774" y="513"/>
                  </a:cubicBezTo>
                  <a:cubicBezTo>
                    <a:pt x="774" y="715"/>
                    <a:pt x="642" y="819"/>
                    <a:pt x="500" y="81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797">
                <a:effectLst>
                  <a:outerShdw blurRad="1181100" dist="25400" dir="5400000" algn="t" rotWithShape="0">
                    <a:prstClr val="black"/>
                  </a:outerShdw>
                </a:effectLst>
                <a:latin typeface="+mn-lt"/>
                <a:ea typeface="+mn-ea"/>
              </a:endParaRPr>
            </a:p>
          </p:txBody>
        </p:sp>
        <p:sp>
          <p:nvSpPr>
            <p:cNvPr id="8" name="Freeform 11">
              <a:extLst>
                <a:ext uri="{FF2B5EF4-FFF2-40B4-BE49-F238E27FC236}">
                  <a16:creationId xmlns:a16="http://schemas.microsoft.com/office/drawing/2014/main" id="{D9787406-3206-4621-A566-EEF748D75999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3" y="2846"/>
              <a:ext cx="792" cy="1239"/>
            </a:xfrm>
            <a:custGeom>
              <a:avLst/>
              <a:gdLst>
                <a:gd name="T0" fmla="*/ 320 w 636"/>
                <a:gd name="T1" fmla="*/ 32 h 991"/>
                <a:gd name="T2" fmla="*/ 226 w 636"/>
                <a:gd name="T3" fmla="*/ 112 h 991"/>
                <a:gd name="T4" fmla="*/ 226 w 636"/>
                <a:gd name="T5" fmla="*/ 25 h 991"/>
                <a:gd name="T6" fmla="*/ 0 w 636"/>
                <a:gd name="T7" fmla="*/ 25 h 991"/>
                <a:gd name="T8" fmla="*/ 0 w 636"/>
                <a:gd name="T9" fmla="*/ 991 h 991"/>
                <a:gd name="T10" fmla="*/ 226 w 636"/>
                <a:gd name="T11" fmla="*/ 991 h 991"/>
                <a:gd name="T12" fmla="*/ 226 w 636"/>
                <a:gd name="T13" fmla="*/ 491 h 991"/>
                <a:gd name="T14" fmla="*/ 288 w 636"/>
                <a:gd name="T15" fmla="*/ 268 h 991"/>
                <a:gd name="T16" fmla="*/ 429 w 636"/>
                <a:gd name="T17" fmla="*/ 215 h 991"/>
                <a:gd name="T18" fmla="*/ 544 w 636"/>
                <a:gd name="T19" fmla="*/ 250 h 991"/>
                <a:gd name="T20" fmla="*/ 636 w 636"/>
                <a:gd name="T21" fmla="*/ 45 h 991"/>
                <a:gd name="T22" fmla="*/ 458 w 636"/>
                <a:gd name="T23" fmla="*/ 0 h 991"/>
                <a:gd name="T24" fmla="*/ 320 w 636"/>
                <a:gd name="T25" fmla="*/ 32 h 9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36" h="991">
                  <a:moveTo>
                    <a:pt x="320" y="32"/>
                  </a:moveTo>
                  <a:cubicBezTo>
                    <a:pt x="288" y="50"/>
                    <a:pt x="251" y="82"/>
                    <a:pt x="226" y="112"/>
                  </a:cubicBezTo>
                  <a:cubicBezTo>
                    <a:pt x="226" y="25"/>
                    <a:pt x="226" y="25"/>
                    <a:pt x="226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991"/>
                    <a:pt x="0" y="991"/>
                    <a:pt x="0" y="991"/>
                  </a:cubicBezTo>
                  <a:cubicBezTo>
                    <a:pt x="226" y="991"/>
                    <a:pt x="226" y="991"/>
                    <a:pt x="226" y="991"/>
                  </a:cubicBezTo>
                  <a:cubicBezTo>
                    <a:pt x="226" y="491"/>
                    <a:pt x="226" y="491"/>
                    <a:pt x="226" y="491"/>
                  </a:cubicBezTo>
                  <a:cubicBezTo>
                    <a:pt x="226" y="426"/>
                    <a:pt x="226" y="335"/>
                    <a:pt x="288" y="268"/>
                  </a:cubicBezTo>
                  <a:cubicBezTo>
                    <a:pt x="332" y="222"/>
                    <a:pt x="380" y="215"/>
                    <a:pt x="429" y="215"/>
                  </a:cubicBezTo>
                  <a:cubicBezTo>
                    <a:pt x="452" y="215"/>
                    <a:pt x="493" y="218"/>
                    <a:pt x="544" y="250"/>
                  </a:cubicBezTo>
                  <a:cubicBezTo>
                    <a:pt x="636" y="45"/>
                    <a:pt x="636" y="45"/>
                    <a:pt x="636" y="45"/>
                  </a:cubicBezTo>
                  <a:cubicBezTo>
                    <a:pt x="574" y="9"/>
                    <a:pt x="514" y="0"/>
                    <a:pt x="458" y="0"/>
                  </a:cubicBezTo>
                  <a:cubicBezTo>
                    <a:pt x="408" y="0"/>
                    <a:pt x="364" y="6"/>
                    <a:pt x="320" y="3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797">
                <a:effectLst>
                  <a:outerShdw blurRad="1181100" dist="25400" dir="5400000" algn="t" rotWithShape="0">
                    <a:prstClr val="black"/>
                  </a:outerShdw>
                </a:effectLst>
                <a:latin typeface="+mn-lt"/>
                <a:ea typeface="+mn-ea"/>
              </a:endParaRPr>
            </a:p>
          </p:txBody>
        </p:sp>
        <p:sp>
          <p:nvSpPr>
            <p:cNvPr id="9" name="Freeform 12">
              <a:extLst>
                <a:ext uri="{FF2B5EF4-FFF2-40B4-BE49-F238E27FC236}">
                  <a16:creationId xmlns:a16="http://schemas.microsoft.com/office/drawing/2014/main" id="{5880A8F4-7CB1-4C22-94FF-B7305AFAE06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92" y="2846"/>
              <a:ext cx="1660" cy="1239"/>
            </a:xfrm>
            <a:custGeom>
              <a:avLst/>
              <a:gdLst>
                <a:gd name="T0" fmla="*/ 1281 w 1331"/>
                <a:gd name="T1" fmla="*/ 151 h 991"/>
                <a:gd name="T2" fmla="*/ 1004 w 1331"/>
                <a:gd name="T3" fmla="*/ 0 h 991"/>
                <a:gd name="T4" fmla="*/ 716 w 1331"/>
                <a:gd name="T5" fmla="*/ 142 h 991"/>
                <a:gd name="T6" fmla="*/ 465 w 1331"/>
                <a:gd name="T7" fmla="*/ 0 h 991"/>
                <a:gd name="T8" fmla="*/ 225 w 1331"/>
                <a:gd name="T9" fmla="*/ 114 h 991"/>
                <a:gd name="T10" fmla="*/ 225 w 1331"/>
                <a:gd name="T11" fmla="*/ 25 h 991"/>
                <a:gd name="T12" fmla="*/ 0 w 1331"/>
                <a:gd name="T13" fmla="*/ 25 h 991"/>
                <a:gd name="T14" fmla="*/ 0 w 1331"/>
                <a:gd name="T15" fmla="*/ 991 h 991"/>
                <a:gd name="T16" fmla="*/ 225 w 1331"/>
                <a:gd name="T17" fmla="*/ 991 h 991"/>
                <a:gd name="T18" fmla="*/ 225 w 1331"/>
                <a:gd name="T19" fmla="*/ 493 h 991"/>
                <a:gd name="T20" fmla="*/ 269 w 1331"/>
                <a:gd name="T21" fmla="*/ 273 h 991"/>
                <a:gd name="T22" fmla="*/ 403 w 1331"/>
                <a:gd name="T23" fmla="*/ 201 h 991"/>
                <a:gd name="T24" fmla="*/ 532 w 1331"/>
                <a:gd name="T25" fmla="*/ 286 h 991"/>
                <a:gd name="T26" fmla="*/ 553 w 1331"/>
                <a:gd name="T27" fmla="*/ 458 h 991"/>
                <a:gd name="T28" fmla="*/ 553 w 1331"/>
                <a:gd name="T29" fmla="*/ 991 h 991"/>
                <a:gd name="T30" fmla="*/ 778 w 1331"/>
                <a:gd name="T31" fmla="*/ 991 h 991"/>
                <a:gd name="T32" fmla="*/ 778 w 1331"/>
                <a:gd name="T33" fmla="*/ 493 h 991"/>
                <a:gd name="T34" fmla="*/ 822 w 1331"/>
                <a:gd name="T35" fmla="*/ 273 h 991"/>
                <a:gd name="T36" fmla="*/ 956 w 1331"/>
                <a:gd name="T37" fmla="*/ 201 h 991"/>
                <a:gd name="T38" fmla="*/ 1085 w 1331"/>
                <a:gd name="T39" fmla="*/ 286 h 991"/>
                <a:gd name="T40" fmla="*/ 1106 w 1331"/>
                <a:gd name="T41" fmla="*/ 458 h 991"/>
                <a:gd name="T42" fmla="*/ 1106 w 1331"/>
                <a:gd name="T43" fmla="*/ 991 h 991"/>
                <a:gd name="T44" fmla="*/ 1331 w 1331"/>
                <a:gd name="T45" fmla="*/ 991 h 991"/>
                <a:gd name="T46" fmla="*/ 1331 w 1331"/>
                <a:gd name="T47" fmla="*/ 394 h 991"/>
                <a:gd name="T48" fmla="*/ 1281 w 1331"/>
                <a:gd name="T49" fmla="*/ 151 h 9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31" h="991">
                  <a:moveTo>
                    <a:pt x="1281" y="151"/>
                  </a:moveTo>
                  <a:cubicBezTo>
                    <a:pt x="1225" y="55"/>
                    <a:pt x="1122" y="0"/>
                    <a:pt x="1004" y="0"/>
                  </a:cubicBezTo>
                  <a:cubicBezTo>
                    <a:pt x="919" y="0"/>
                    <a:pt x="797" y="27"/>
                    <a:pt x="716" y="142"/>
                  </a:cubicBezTo>
                  <a:cubicBezTo>
                    <a:pt x="661" y="48"/>
                    <a:pt x="566" y="0"/>
                    <a:pt x="465" y="0"/>
                  </a:cubicBezTo>
                  <a:cubicBezTo>
                    <a:pt x="391" y="0"/>
                    <a:pt x="301" y="22"/>
                    <a:pt x="225" y="114"/>
                  </a:cubicBezTo>
                  <a:cubicBezTo>
                    <a:pt x="225" y="25"/>
                    <a:pt x="225" y="25"/>
                    <a:pt x="225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991"/>
                    <a:pt x="0" y="991"/>
                    <a:pt x="0" y="991"/>
                  </a:cubicBezTo>
                  <a:cubicBezTo>
                    <a:pt x="225" y="991"/>
                    <a:pt x="225" y="991"/>
                    <a:pt x="225" y="991"/>
                  </a:cubicBezTo>
                  <a:cubicBezTo>
                    <a:pt x="225" y="493"/>
                    <a:pt x="225" y="493"/>
                    <a:pt x="225" y="493"/>
                  </a:cubicBezTo>
                  <a:cubicBezTo>
                    <a:pt x="225" y="410"/>
                    <a:pt x="230" y="328"/>
                    <a:pt x="269" y="273"/>
                  </a:cubicBezTo>
                  <a:cubicBezTo>
                    <a:pt x="299" y="231"/>
                    <a:pt x="347" y="201"/>
                    <a:pt x="403" y="201"/>
                  </a:cubicBezTo>
                  <a:cubicBezTo>
                    <a:pt x="483" y="201"/>
                    <a:pt x="518" y="250"/>
                    <a:pt x="532" y="286"/>
                  </a:cubicBezTo>
                  <a:cubicBezTo>
                    <a:pt x="541" y="307"/>
                    <a:pt x="553" y="351"/>
                    <a:pt x="553" y="458"/>
                  </a:cubicBezTo>
                  <a:cubicBezTo>
                    <a:pt x="553" y="991"/>
                    <a:pt x="553" y="991"/>
                    <a:pt x="553" y="991"/>
                  </a:cubicBezTo>
                  <a:cubicBezTo>
                    <a:pt x="778" y="991"/>
                    <a:pt x="778" y="991"/>
                    <a:pt x="778" y="991"/>
                  </a:cubicBezTo>
                  <a:cubicBezTo>
                    <a:pt x="778" y="493"/>
                    <a:pt x="778" y="493"/>
                    <a:pt x="778" y="493"/>
                  </a:cubicBezTo>
                  <a:cubicBezTo>
                    <a:pt x="778" y="410"/>
                    <a:pt x="783" y="328"/>
                    <a:pt x="822" y="273"/>
                  </a:cubicBezTo>
                  <a:cubicBezTo>
                    <a:pt x="852" y="231"/>
                    <a:pt x="901" y="201"/>
                    <a:pt x="956" y="201"/>
                  </a:cubicBezTo>
                  <a:cubicBezTo>
                    <a:pt x="1036" y="201"/>
                    <a:pt x="1071" y="250"/>
                    <a:pt x="1085" y="286"/>
                  </a:cubicBezTo>
                  <a:cubicBezTo>
                    <a:pt x="1094" y="307"/>
                    <a:pt x="1106" y="351"/>
                    <a:pt x="1106" y="458"/>
                  </a:cubicBezTo>
                  <a:cubicBezTo>
                    <a:pt x="1106" y="991"/>
                    <a:pt x="1106" y="991"/>
                    <a:pt x="1106" y="991"/>
                  </a:cubicBezTo>
                  <a:cubicBezTo>
                    <a:pt x="1331" y="991"/>
                    <a:pt x="1331" y="991"/>
                    <a:pt x="1331" y="991"/>
                  </a:cubicBezTo>
                  <a:cubicBezTo>
                    <a:pt x="1331" y="394"/>
                    <a:pt x="1331" y="394"/>
                    <a:pt x="1331" y="394"/>
                  </a:cubicBezTo>
                  <a:cubicBezTo>
                    <a:pt x="1331" y="254"/>
                    <a:pt x="1299" y="183"/>
                    <a:pt x="1281" y="15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797" dirty="0">
                <a:effectLst>
                  <a:outerShdw blurRad="1181100" dist="25400" dir="5400000" algn="t" rotWithShape="0">
                    <a:prstClr val="black"/>
                  </a:outerShdw>
                </a:effectLst>
                <a:latin typeface="+mn-lt"/>
                <a:ea typeface="+mn-ea"/>
              </a:endParaRPr>
            </a:p>
          </p:txBody>
        </p:sp>
      </p:grpSp>
      <p:sp>
        <p:nvSpPr>
          <p:cNvPr id="10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884357" y="2191911"/>
            <a:ext cx="6827454" cy="794604"/>
          </a:xfrm>
        </p:spPr>
        <p:txBody>
          <a:bodyPr/>
          <a:lstStyle>
            <a:lvl1pPr marL="0" indent="0" algn="l">
              <a:buNone/>
              <a:defRPr sz="4998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extBox 20">
            <a:extLst>
              <a:ext uri="{FF2B5EF4-FFF2-40B4-BE49-F238E27FC236}">
                <a16:creationId xmlns:a16="http://schemas.microsoft.com/office/drawing/2014/main" id="{98BBBD5A-91BD-407A-A7FD-486DD13DAE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1165" y="6445254"/>
            <a:ext cx="8345900" cy="14234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US" altLang="en-US" sz="999" dirty="0">
                <a:solidFill>
                  <a:schemeClr val="bg2"/>
                </a:solidFill>
              </a:rPr>
              <a:t>Confidential © </a:t>
            </a:r>
            <a:fld id="{E66CE4EA-D22F-4158-84DD-2D1CA6CEF489}" type="datetimeyyyy">
              <a:rPr lang="en-US" altLang="en-US" sz="999" smtClean="0">
                <a:solidFill>
                  <a:schemeClr val="bg2"/>
                </a:solidFill>
              </a:rPr>
              <a:pPr algn="l" eaLnBrk="1" hangingPunct="1">
                <a:lnSpc>
                  <a:spcPct val="90000"/>
                </a:lnSpc>
                <a:spcAft>
                  <a:spcPts val="600"/>
                </a:spcAft>
                <a:buFont typeface="Arial" charset="0"/>
                <a:buNone/>
                <a:defRPr/>
              </a:pPr>
              <a:t>2021</a:t>
            </a:fld>
            <a:r>
              <a:rPr lang="en-US" altLang="en-US" sz="999" dirty="0">
                <a:solidFill>
                  <a:schemeClr val="bg2"/>
                </a:solidFill>
              </a:rPr>
              <a:t> Arm Limited</a:t>
            </a:r>
          </a:p>
        </p:txBody>
      </p:sp>
    </p:spTree>
    <p:extLst>
      <p:ext uri="{BB962C8B-B14F-4D97-AF65-F5344CB8AC3E}">
        <p14:creationId xmlns:p14="http://schemas.microsoft.com/office/powerpoint/2010/main" val="41274162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6_Title Slide">
    <p:bg>
      <p:bgPr>
        <a:solidFill>
          <a:schemeClr val="tx2">
            <a:alpha val="79999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4">
            <a:extLst>
              <a:ext uri="{FF2B5EF4-FFF2-40B4-BE49-F238E27FC236}">
                <a16:creationId xmlns:a16="http://schemas.microsoft.com/office/drawing/2014/main" id="{EDD25CDA-CE49-44B1-B433-9B4ECCBA135F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90321" y="-882650"/>
            <a:ext cx="16203106" cy="816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9ED7B47-00C4-4F22-B574-DE488AABAC99}"/>
              </a:ext>
            </a:extLst>
          </p:cNvPr>
          <p:cNvSpPr/>
          <p:nvPr/>
        </p:nvSpPr>
        <p:spPr>
          <a:xfrm>
            <a:off x="2414917" y="5830892"/>
            <a:ext cx="5808812" cy="911225"/>
          </a:xfrm>
          <a:prstGeom prst="rect">
            <a:avLst/>
          </a:prstGeom>
          <a:solidFill>
            <a:schemeClr val="accent3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endParaRPr lang="en-US" altLang="en-US" sz="1797">
              <a:solidFill>
                <a:srgbClr val="FFFFFF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B67B932-0307-4D38-8F8B-871BA563ADA2}"/>
              </a:ext>
            </a:extLst>
          </p:cNvPr>
          <p:cNvSpPr/>
          <p:nvPr/>
        </p:nvSpPr>
        <p:spPr>
          <a:xfrm rot="5400000">
            <a:off x="8651880" y="3439516"/>
            <a:ext cx="954088" cy="3796909"/>
          </a:xfrm>
          <a:prstGeom prst="rect">
            <a:avLst/>
          </a:prstGeom>
          <a:solidFill>
            <a:schemeClr val="accent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endParaRPr lang="en-US" altLang="en-US" sz="1797">
              <a:solidFill>
                <a:srgbClr val="FFFFFF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C47CFD4-907B-414F-B32D-E0E94CEB5FB8}"/>
              </a:ext>
            </a:extLst>
          </p:cNvPr>
          <p:cNvSpPr/>
          <p:nvPr/>
        </p:nvSpPr>
        <p:spPr>
          <a:xfrm rot="5400000">
            <a:off x="8686298" y="-400648"/>
            <a:ext cx="2840037" cy="3796909"/>
          </a:xfrm>
          <a:prstGeom prst="rect">
            <a:avLst/>
          </a:prstGeom>
          <a:solidFill>
            <a:schemeClr val="accent5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endParaRPr lang="en-US" altLang="en-US" sz="1797">
              <a:solidFill>
                <a:srgbClr val="FFFFFF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DB4C062-6CB4-4477-896F-9D9A21B2DC83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0817898" y="6387153"/>
            <a:ext cx="778666" cy="236560"/>
            <a:chOff x="3153" y="2846"/>
            <a:chExt cx="4199" cy="1275"/>
          </a:xfrm>
          <a:solidFill>
            <a:schemeClr val="bg1"/>
          </a:solidFill>
          <a:effectLst/>
        </p:grpSpPr>
        <p:sp>
          <p:nvSpPr>
            <p:cNvPr id="9" name="Freeform 12">
              <a:extLst>
                <a:ext uri="{FF2B5EF4-FFF2-40B4-BE49-F238E27FC236}">
                  <a16:creationId xmlns:a16="http://schemas.microsoft.com/office/drawing/2014/main" id="{FCB0F3EF-AAC1-41B8-9604-6CF544C14D8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53" y="2846"/>
              <a:ext cx="1229" cy="1275"/>
            </a:xfrm>
            <a:custGeom>
              <a:avLst/>
              <a:gdLst>
                <a:gd name="T0" fmla="*/ 760 w 986"/>
                <a:gd name="T1" fmla="*/ 25 h 1020"/>
                <a:gd name="T2" fmla="*/ 760 w 986"/>
                <a:gd name="T3" fmla="*/ 137 h 1020"/>
                <a:gd name="T4" fmla="*/ 472 w 986"/>
                <a:gd name="T5" fmla="*/ 0 h 1020"/>
                <a:gd name="T6" fmla="*/ 0 w 986"/>
                <a:gd name="T7" fmla="*/ 507 h 1020"/>
                <a:gd name="T8" fmla="*/ 470 w 986"/>
                <a:gd name="T9" fmla="*/ 1020 h 1020"/>
                <a:gd name="T10" fmla="*/ 760 w 986"/>
                <a:gd name="T11" fmla="*/ 890 h 1020"/>
                <a:gd name="T12" fmla="*/ 760 w 986"/>
                <a:gd name="T13" fmla="*/ 991 h 1020"/>
                <a:gd name="T14" fmla="*/ 986 w 986"/>
                <a:gd name="T15" fmla="*/ 991 h 1020"/>
                <a:gd name="T16" fmla="*/ 986 w 986"/>
                <a:gd name="T17" fmla="*/ 25 h 1020"/>
                <a:gd name="T18" fmla="*/ 760 w 986"/>
                <a:gd name="T19" fmla="*/ 25 h 1020"/>
                <a:gd name="T20" fmla="*/ 500 w 986"/>
                <a:gd name="T21" fmla="*/ 819 h 1020"/>
                <a:gd name="T22" fmla="*/ 230 w 986"/>
                <a:gd name="T23" fmla="*/ 511 h 1020"/>
                <a:gd name="T24" fmla="*/ 500 w 986"/>
                <a:gd name="T25" fmla="*/ 201 h 1020"/>
                <a:gd name="T26" fmla="*/ 774 w 986"/>
                <a:gd name="T27" fmla="*/ 513 h 1020"/>
                <a:gd name="T28" fmla="*/ 500 w 986"/>
                <a:gd name="T29" fmla="*/ 819 h 10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86" h="1020">
                  <a:moveTo>
                    <a:pt x="760" y="25"/>
                  </a:moveTo>
                  <a:cubicBezTo>
                    <a:pt x="760" y="137"/>
                    <a:pt x="760" y="137"/>
                    <a:pt x="760" y="137"/>
                  </a:cubicBezTo>
                  <a:cubicBezTo>
                    <a:pt x="668" y="18"/>
                    <a:pt x="543" y="0"/>
                    <a:pt x="472" y="0"/>
                  </a:cubicBezTo>
                  <a:cubicBezTo>
                    <a:pt x="216" y="0"/>
                    <a:pt x="0" y="192"/>
                    <a:pt x="0" y="507"/>
                  </a:cubicBezTo>
                  <a:cubicBezTo>
                    <a:pt x="0" y="773"/>
                    <a:pt x="170" y="1020"/>
                    <a:pt x="470" y="1020"/>
                  </a:cubicBezTo>
                  <a:cubicBezTo>
                    <a:pt x="539" y="1020"/>
                    <a:pt x="661" y="1004"/>
                    <a:pt x="760" y="890"/>
                  </a:cubicBezTo>
                  <a:cubicBezTo>
                    <a:pt x="760" y="991"/>
                    <a:pt x="760" y="991"/>
                    <a:pt x="760" y="991"/>
                  </a:cubicBezTo>
                  <a:cubicBezTo>
                    <a:pt x="986" y="991"/>
                    <a:pt x="986" y="991"/>
                    <a:pt x="986" y="991"/>
                  </a:cubicBezTo>
                  <a:cubicBezTo>
                    <a:pt x="986" y="25"/>
                    <a:pt x="986" y="25"/>
                    <a:pt x="986" y="25"/>
                  </a:cubicBezTo>
                  <a:lnTo>
                    <a:pt x="760" y="25"/>
                  </a:lnTo>
                  <a:close/>
                  <a:moveTo>
                    <a:pt x="500" y="819"/>
                  </a:moveTo>
                  <a:cubicBezTo>
                    <a:pt x="336" y="819"/>
                    <a:pt x="230" y="679"/>
                    <a:pt x="230" y="511"/>
                  </a:cubicBezTo>
                  <a:cubicBezTo>
                    <a:pt x="230" y="339"/>
                    <a:pt x="336" y="201"/>
                    <a:pt x="500" y="201"/>
                  </a:cubicBezTo>
                  <a:cubicBezTo>
                    <a:pt x="642" y="201"/>
                    <a:pt x="774" y="302"/>
                    <a:pt x="774" y="513"/>
                  </a:cubicBezTo>
                  <a:cubicBezTo>
                    <a:pt x="774" y="715"/>
                    <a:pt x="642" y="819"/>
                    <a:pt x="500" y="81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797">
                <a:effectLst>
                  <a:outerShdw blurRad="1181100" dist="25400" dir="5400000" algn="t" rotWithShape="0">
                    <a:prstClr val="black"/>
                  </a:outerShdw>
                </a:effectLst>
                <a:latin typeface="+mn-lt"/>
                <a:ea typeface="+mn-ea"/>
              </a:endParaRPr>
            </a:p>
          </p:txBody>
        </p:sp>
        <p:sp>
          <p:nvSpPr>
            <p:cNvPr id="10" name="Freeform 13">
              <a:extLst>
                <a:ext uri="{FF2B5EF4-FFF2-40B4-BE49-F238E27FC236}">
                  <a16:creationId xmlns:a16="http://schemas.microsoft.com/office/drawing/2014/main" id="{1F463F00-D7F2-46D7-B8E3-80A78AE11EF9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3" y="2846"/>
              <a:ext cx="792" cy="1239"/>
            </a:xfrm>
            <a:custGeom>
              <a:avLst/>
              <a:gdLst>
                <a:gd name="T0" fmla="*/ 320 w 636"/>
                <a:gd name="T1" fmla="*/ 32 h 991"/>
                <a:gd name="T2" fmla="*/ 226 w 636"/>
                <a:gd name="T3" fmla="*/ 112 h 991"/>
                <a:gd name="T4" fmla="*/ 226 w 636"/>
                <a:gd name="T5" fmla="*/ 25 h 991"/>
                <a:gd name="T6" fmla="*/ 0 w 636"/>
                <a:gd name="T7" fmla="*/ 25 h 991"/>
                <a:gd name="T8" fmla="*/ 0 w 636"/>
                <a:gd name="T9" fmla="*/ 991 h 991"/>
                <a:gd name="T10" fmla="*/ 226 w 636"/>
                <a:gd name="T11" fmla="*/ 991 h 991"/>
                <a:gd name="T12" fmla="*/ 226 w 636"/>
                <a:gd name="T13" fmla="*/ 491 h 991"/>
                <a:gd name="T14" fmla="*/ 288 w 636"/>
                <a:gd name="T15" fmla="*/ 268 h 991"/>
                <a:gd name="T16" fmla="*/ 429 w 636"/>
                <a:gd name="T17" fmla="*/ 215 h 991"/>
                <a:gd name="T18" fmla="*/ 544 w 636"/>
                <a:gd name="T19" fmla="*/ 250 h 991"/>
                <a:gd name="T20" fmla="*/ 636 w 636"/>
                <a:gd name="T21" fmla="*/ 45 h 991"/>
                <a:gd name="T22" fmla="*/ 458 w 636"/>
                <a:gd name="T23" fmla="*/ 0 h 991"/>
                <a:gd name="T24" fmla="*/ 320 w 636"/>
                <a:gd name="T25" fmla="*/ 32 h 9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36" h="991">
                  <a:moveTo>
                    <a:pt x="320" y="32"/>
                  </a:moveTo>
                  <a:cubicBezTo>
                    <a:pt x="288" y="50"/>
                    <a:pt x="251" y="82"/>
                    <a:pt x="226" y="112"/>
                  </a:cubicBezTo>
                  <a:cubicBezTo>
                    <a:pt x="226" y="25"/>
                    <a:pt x="226" y="25"/>
                    <a:pt x="226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991"/>
                    <a:pt x="0" y="991"/>
                    <a:pt x="0" y="991"/>
                  </a:cubicBezTo>
                  <a:cubicBezTo>
                    <a:pt x="226" y="991"/>
                    <a:pt x="226" y="991"/>
                    <a:pt x="226" y="991"/>
                  </a:cubicBezTo>
                  <a:cubicBezTo>
                    <a:pt x="226" y="491"/>
                    <a:pt x="226" y="491"/>
                    <a:pt x="226" y="491"/>
                  </a:cubicBezTo>
                  <a:cubicBezTo>
                    <a:pt x="226" y="426"/>
                    <a:pt x="226" y="335"/>
                    <a:pt x="288" y="268"/>
                  </a:cubicBezTo>
                  <a:cubicBezTo>
                    <a:pt x="332" y="222"/>
                    <a:pt x="380" y="215"/>
                    <a:pt x="429" y="215"/>
                  </a:cubicBezTo>
                  <a:cubicBezTo>
                    <a:pt x="452" y="215"/>
                    <a:pt x="493" y="218"/>
                    <a:pt x="544" y="250"/>
                  </a:cubicBezTo>
                  <a:cubicBezTo>
                    <a:pt x="636" y="45"/>
                    <a:pt x="636" y="45"/>
                    <a:pt x="636" y="45"/>
                  </a:cubicBezTo>
                  <a:cubicBezTo>
                    <a:pt x="574" y="9"/>
                    <a:pt x="514" y="0"/>
                    <a:pt x="458" y="0"/>
                  </a:cubicBezTo>
                  <a:cubicBezTo>
                    <a:pt x="408" y="0"/>
                    <a:pt x="364" y="6"/>
                    <a:pt x="320" y="3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797">
                <a:effectLst>
                  <a:outerShdw blurRad="1181100" dist="25400" dir="5400000" algn="t" rotWithShape="0">
                    <a:prstClr val="black"/>
                  </a:outerShdw>
                </a:effectLst>
                <a:latin typeface="+mn-lt"/>
                <a:ea typeface="+mn-ea"/>
              </a:endParaRPr>
            </a:p>
          </p:txBody>
        </p:sp>
        <p:sp>
          <p:nvSpPr>
            <p:cNvPr id="11" name="Freeform 14">
              <a:extLst>
                <a:ext uri="{FF2B5EF4-FFF2-40B4-BE49-F238E27FC236}">
                  <a16:creationId xmlns:a16="http://schemas.microsoft.com/office/drawing/2014/main" id="{CDA783B6-2CFF-42D7-AD35-7C92CF08C2E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92" y="2846"/>
              <a:ext cx="1660" cy="1239"/>
            </a:xfrm>
            <a:custGeom>
              <a:avLst/>
              <a:gdLst>
                <a:gd name="T0" fmla="*/ 1281 w 1331"/>
                <a:gd name="T1" fmla="*/ 151 h 991"/>
                <a:gd name="T2" fmla="*/ 1004 w 1331"/>
                <a:gd name="T3" fmla="*/ 0 h 991"/>
                <a:gd name="T4" fmla="*/ 716 w 1331"/>
                <a:gd name="T5" fmla="*/ 142 h 991"/>
                <a:gd name="T6" fmla="*/ 465 w 1331"/>
                <a:gd name="T7" fmla="*/ 0 h 991"/>
                <a:gd name="T8" fmla="*/ 225 w 1331"/>
                <a:gd name="T9" fmla="*/ 114 h 991"/>
                <a:gd name="T10" fmla="*/ 225 w 1331"/>
                <a:gd name="T11" fmla="*/ 25 h 991"/>
                <a:gd name="T12" fmla="*/ 0 w 1331"/>
                <a:gd name="T13" fmla="*/ 25 h 991"/>
                <a:gd name="T14" fmla="*/ 0 w 1331"/>
                <a:gd name="T15" fmla="*/ 991 h 991"/>
                <a:gd name="T16" fmla="*/ 225 w 1331"/>
                <a:gd name="T17" fmla="*/ 991 h 991"/>
                <a:gd name="T18" fmla="*/ 225 w 1331"/>
                <a:gd name="T19" fmla="*/ 493 h 991"/>
                <a:gd name="T20" fmla="*/ 269 w 1331"/>
                <a:gd name="T21" fmla="*/ 273 h 991"/>
                <a:gd name="T22" fmla="*/ 403 w 1331"/>
                <a:gd name="T23" fmla="*/ 201 h 991"/>
                <a:gd name="T24" fmla="*/ 532 w 1331"/>
                <a:gd name="T25" fmla="*/ 286 h 991"/>
                <a:gd name="T26" fmla="*/ 553 w 1331"/>
                <a:gd name="T27" fmla="*/ 458 h 991"/>
                <a:gd name="T28" fmla="*/ 553 w 1331"/>
                <a:gd name="T29" fmla="*/ 991 h 991"/>
                <a:gd name="T30" fmla="*/ 778 w 1331"/>
                <a:gd name="T31" fmla="*/ 991 h 991"/>
                <a:gd name="T32" fmla="*/ 778 w 1331"/>
                <a:gd name="T33" fmla="*/ 493 h 991"/>
                <a:gd name="T34" fmla="*/ 822 w 1331"/>
                <a:gd name="T35" fmla="*/ 273 h 991"/>
                <a:gd name="T36" fmla="*/ 956 w 1331"/>
                <a:gd name="T37" fmla="*/ 201 h 991"/>
                <a:gd name="T38" fmla="*/ 1085 w 1331"/>
                <a:gd name="T39" fmla="*/ 286 h 991"/>
                <a:gd name="T40" fmla="*/ 1106 w 1331"/>
                <a:gd name="T41" fmla="*/ 458 h 991"/>
                <a:gd name="T42" fmla="*/ 1106 w 1331"/>
                <a:gd name="T43" fmla="*/ 991 h 991"/>
                <a:gd name="T44" fmla="*/ 1331 w 1331"/>
                <a:gd name="T45" fmla="*/ 991 h 991"/>
                <a:gd name="T46" fmla="*/ 1331 w 1331"/>
                <a:gd name="T47" fmla="*/ 394 h 991"/>
                <a:gd name="T48" fmla="*/ 1281 w 1331"/>
                <a:gd name="T49" fmla="*/ 151 h 9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31" h="991">
                  <a:moveTo>
                    <a:pt x="1281" y="151"/>
                  </a:moveTo>
                  <a:cubicBezTo>
                    <a:pt x="1225" y="55"/>
                    <a:pt x="1122" y="0"/>
                    <a:pt x="1004" y="0"/>
                  </a:cubicBezTo>
                  <a:cubicBezTo>
                    <a:pt x="919" y="0"/>
                    <a:pt x="797" y="27"/>
                    <a:pt x="716" y="142"/>
                  </a:cubicBezTo>
                  <a:cubicBezTo>
                    <a:pt x="661" y="48"/>
                    <a:pt x="566" y="0"/>
                    <a:pt x="465" y="0"/>
                  </a:cubicBezTo>
                  <a:cubicBezTo>
                    <a:pt x="391" y="0"/>
                    <a:pt x="301" y="22"/>
                    <a:pt x="225" y="114"/>
                  </a:cubicBezTo>
                  <a:cubicBezTo>
                    <a:pt x="225" y="25"/>
                    <a:pt x="225" y="25"/>
                    <a:pt x="225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991"/>
                    <a:pt x="0" y="991"/>
                    <a:pt x="0" y="991"/>
                  </a:cubicBezTo>
                  <a:cubicBezTo>
                    <a:pt x="225" y="991"/>
                    <a:pt x="225" y="991"/>
                    <a:pt x="225" y="991"/>
                  </a:cubicBezTo>
                  <a:cubicBezTo>
                    <a:pt x="225" y="493"/>
                    <a:pt x="225" y="493"/>
                    <a:pt x="225" y="493"/>
                  </a:cubicBezTo>
                  <a:cubicBezTo>
                    <a:pt x="225" y="410"/>
                    <a:pt x="230" y="328"/>
                    <a:pt x="269" y="273"/>
                  </a:cubicBezTo>
                  <a:cubicBezTo>
                    <a:pt x="299" y="231"/>
                    <a:pt x="347" y="201"/>
                    <a:pt x="403" y="201"/>
                  </a:cubicBezTo>
                  <a:cubicBezTo>
                    <a:pt x="483" y="201"/>
                    <a:pt x="518" y="250"/>
                    <a:pt x="532" y="286"/>
                  </a:cubicBezTo>
                  <a:cubicBezTo>
                    <a:pt x="541" y="307"/>
                    <a:pt x="553" y="351"/>
                    <a:pt x="553" y="458"/>
                  </a:cubicBezTo>
                  <a:cubicBezTo>
                    <a:pt x="553" y="991"/>
                    <a:pt x="553" y="991"/>
                    <a:pt x="553" y="991"/>
                  </a:cubicBezTo>
                  <a:cubicBezTo>
                    <a:pt x="778" y="991"/>
                    <a:pt x="778" y="991"/>
                    <a:pt x="778" y="991"/>
                  </a:cubicBezTo>
                  <a:cubicBezTo>
                    <a:pt x="778" y="493"/>
                    <a:pt x="778" y="493"/>
                    <a:pt x="778" y="493"/>
                  </a:cubicBezTo>
                  <a:cubicBezTo>
                    <a:pt x="778" y="410"/>
                    <a:pt x="783" y="328"/>
                    <a:pt x="822" y="273"/>
                  </a:cubicBezTo>
                  <a:cubicBezTo>
                    <a:pt x="852" y="231"/>
                    <a:pt x="901" y="201"/>
                    <a:pt x="956" y="201"/>
                  </a:cubicBezTo>
                  <a:cubicBezTo>
                    <a:pt x="1036" y="201"/>
                    <a:pt x="1071" y="250"/>
                    <a:pt x="1085" y="286"/>
                  </a:cubicBezTo>
                  <a:cubicBezTo>
                    <a:pt x="1094" y="307"/>
                    <a:pt x="1106" y="351"/>
                    <a:pt x="1106" y="458"/>
                  </a:cubicBezTo>
                  <a:cubicBezTo>
                    <a:pt x="1106" y="991"/>
                    <a:pt x="1106" y="991"/>
                    <a:pt x="1106" y="991"/>
                  </a:cubicBezTo>
                  <a:cubicBezTo>
                    <a:pt x="1331" y="991"/>
                    <a:pt x="1331" y="991"/>
                    <a:pt x="1331" y="991"/>
                  </a:cubicBezTo>
                  <a:cubicBezTo>
                    <a:pt x="1331" y="394"/>
                    <a:pt x="1331" y="394"/>
                    <a:pt x="1331" y="394"/>
                  </a:cubicBezTo>
                  <a:cubicBezTo>
                    <a:pt x="1331" y="254"/>
                    <a:pt x="1299" y="183"/>
                    <a:pt x="1281" y="15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797" dirty="0">
                <a:effectLst>
                  <a:outerShdw blurRad="1181100" dist="25400" dir="5400000" algn="t" rotWithShape="0">
                    <a:prstClr val="black"/>
                  </a:outerShdw>
                </a:effectLst>
                <a:latin typeface="+mn-lt"/>
                <a:ea typeface="+mn-ea"/>
              </a:endParaRPr>
            </a:p>
          </p:txBody>
        </p:sp>
      </p:grpSp>
      <p:sp>
        <p:nvSpPr>
          <p:cNvPr id="13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884357" y="2191911"/>
            <a:ext cx="6827454" cy="794604"/>
          </a:xfrm>
        </p:spPr>
        <p:txBody>
          <a:bodyPr/>
          <a:lstStyle>
            <a:lvl1pPr marL="0" indent="0" algn="l">
              <a:buNone/>
              <a:defRPr sz="4998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extBox 20">
            <a:extLst>
              <a:ext uri="{FF2B5EF4-FFF2-40B4-BE49-F238E27FC236}">
                <a16:creationId xmlns:a16="http://schemas.microsoft.com/office/drawing/2014/main" id="{EE8DAD3D-CE7F-4A12-A806-0C1E9626F2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1165" y="6445254"/>
            <a:ext cx="8345900" cy="14234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US" altLang="en-US" sz="999" dirty="0">
                <a:solidFill>
                  <a:schemeClr val="bg2"/>
                </a:solidFill>
              </a:rPr>
              <a:t>Confidential © </a:t>
            </a:r>
            <a:fld id="{E66CE4EA-D22F-4158-84DD-2D1CA6CEF489}" type="datetimeyyyy">
              <a:rPr lang="en-US" altLang="en-US" sz="999" smtClean="0">
                <a:solidFill>
                  <a:schemeClr val="bg2"/>
                </a:solidFill>
              </a:rPr>
              <a:pPr algn="l" eaLnBrk="1" hangingPunct="1">
                <a:lnSpc>
                  <a:spcPct val="90000"/>
                </a:lnSpc>
                <a:spcAft>
                  <a:spcPts val="600"/>
                </a:spcAft>
                <a:buFont typeface="Arial" charset="0"/>
                <a:buNone/>
                <a:defRPr/>
              </a:pPr>
              <a:t>2021</a:t>
            </a:fld>
            <a:r>
              <a:rPr lang="en-US" altLang="en-US" sz="999" dirty="0">
                <a:solidFill>
                  <a:schemeClr val="bg2"/>
                </a:solidFill>
              </a:rPr>
              <a:t> Arm Limited</a:t>
            </a:r>
          </a:p>
        </p:txBody>
      </p:sp>
    </p:spTree>
    <p:extLst>
      <p:ext uri="{BB962C8B-B14F-4D97-AF65-F5344CB8AC3E}">
        <p14:creationId xmlns:p14="http://schemas.microsoft.com/office/powerpoint/2010/main" val="249076472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8_Title Slide">
    <p:bg>
      <p:bgPr>
        <a:solidFill>
          <a:schemeClr val="tx2">
            <a:alpha val="79999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4">
            <a:extLst>
              <a:ext uri="{FF2B5EF4-FFF2-40B4-BE49-F238E27FC236}">
                <a16:creationId xmlns:a16="http://schemas.microsoft.com/office/drawing/2014/main" id="{EDA177C0-2061-4C53-B760-51673443BF20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90321" y="-882650"/>
            <a:ext cx="16203106" cy="816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92184FF-448E-4DFE-AEFC-75A84E9B6A5C}"/>
              </a:ext>
            </a:extLst>
          </p:cNvPr>
          <p:cNvSpPr/>
          <p:nvPr/>
        </p:nvSpPr>
        <p:spPr>
          <a:xfrm>
            <a:off x="2483144" y="4851404"/>
            <a:ext cx="5807224" cy="911225"/>
          </a:xfrm>
          <a:prstGeom prst="rect">
            <a:avLst/>
          </a:prstGeom>
          <a:solidFill>
            <a:schemeClr val="accent3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endParaRPr lang="en-US" altLang="en-US" sz="1797">
              <a:solidFill>
                <a:srgbClr val="FFFFFF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B54943B-1F33-4CA4-BC3C-D2F3EDDD01EA}"/>
              </a:ext>
            </a:extLst>
          </p:cNvPr>
          <p:cNvSpPr/>
          <p:nvPr/>
        </p:nvSpPr>
        <p:spPr>
          <a:xfrm rot="5400000">
            <a:off x="8134903" y="1985922"/>
            <a:ext cx="2936875" cy="2886158"/>
          </a:xfrm>
          <a:prstGeom prst="rect">
            <a:avLst/>
          </a:prstGeom>
          <a:solidFill>
            <a:schemeClr val="accent4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endParaRPr lang="en-US" altLang="en-US" sz="1797">
              <a:solidFill>
                <a:srgbClr val="FFFFFF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C0C37AE-806A-400A-8F85-57680B05B6F0}"/>
              </a:ext>
            </a:extLst>
          </p:cNvPr>
          <p:cNvSpPr/>
          <p:nvPr/>
        </p:nvSpPr>
        <p:spPr>
          <a:xfrm rot="5400000">
            <a:off x="7236570" y="54725"/>
            <a:ext cx="947738" cy="2863945"/>
          </a:xfrm>
          <a:prstGeom prst="rect">
            <a:avLst/>
          </a:prstGeom>
          <a:solidFill>
            <a:schemeClr val="accent5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endParaRPr lang="en-US" altLang="en-US" sz="1797">
              <a:solidFill>
                <a:srgbClr val="FFFFFF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5CA5B5C-6DD3-424F-8DAF-BBEB4D158012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0817898" y="6387153"/>
            <a:ext cx="778666" cy="236560"/>
            <a:chOff x="3153" y="2846"/>
            <a:chExt cx="4199" cy="1275"/>
          </a:xfrm>
          <a:solidFill>
            <a:schemeClr val="bg1"/>
          </a:solidFill>
          <a:effectLst/>
        </p:grpSpPr>
        <p:sp>
          <p:nvSpPr>
            <p:cNvPr id="9" name="Freeform 12">
              <a:extLst>
                <a:ext uri="{FF2B5EF4-FFF2-40B4-BE49-F238E27FC236}">
                  <a16:creationId xmlns:a16="http://schemas.microsoft.com/office/drawing/2014/main" id="{68A30968-CA0B-4598-8557-9788D53E4FC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53" y="2846"/>
              <a:ext cx="1229" cy="1275"/>
            </a:xfrm>
            <a:custGeom>
              <a:avLst/>
              <a:gdLst>
                <a:gd name="T0" fmla="*/ 760 w 986"/>
                <a:gd name="T1" fmla="*/ 25 h 1020"/>
                <a:gd name="T2" fmla="*/ 760 w 986"/>
                <a:gd name="T3" fmla="*/ 137 h 1020"/>
                <a:gd name="T4" fmla="*/ 472 w 986"/>
                <a:gd name="T5" fmla="*/ 0 h 1020"/>
                <a:gd name="T6" fmla="*/ 0 w 986"/>
                <a:gd name="T7" fmla="*/ 507 h 1020"/>
                <a:gd name="T8" fmla="*/ 470 w 986"/>
                <a:gd name="T9" fmla="*/ 1020 h 1020"/>
                <a:gd name="T10" fmla="*/ 760 w 986"/>
                <a:gd name="T11" fmla="*/ 890 h 1020"/>
                <a:gd name="T12" fmla="*/ 760 w 986"/>
                <a:gd name="T13" fmla="*/ 991 h 1020"/>
                <a:gd name="T14" fmla="*/ 986 w 986"/>
                <a:gd name="T15" fmla="*/ 991 h 1020"/>
                <a:gd name="T16" fmla="*/ 986 w 986"/>
                <a:gd name="T17" fmla="*/ 25 h 1020"/>
                <a:gd name="T18" fmla="*/ 760 w 986"/>
                <a:gd name="T19" fmla="*/ 25 h 1020"/>
                <a:gd name="T20" fmla="*/ 500 w 986"/>
                <a:gd name="T21" fmla="*/ 819 h 1020"/>
                <a:gd name="T22" fmla="*/ 230 w 986"/>
                <a:gd name="T23" fmla="*/ 511 h 1020"/>
                <a:gd name="T24" fmla="*/ 500 w 986"/>
                <a:gd name="T25" fmla="*/ 201 h 1020"/>
                <a:gd name="T26" fmla="*/ 774 w 986"/>
                <a:gd name="T27" fmla="*/ 513 h 1020"/>
                <a:gd name="T28" fmla="*/ 500 w 986"/>
                <a:gd name="T29" fmla="*/ 819 h 10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86" h="1020">
                  <a:moveTo>
                    <a:pt x="760" y="25"/>
                  </a:moveTo>
                  <a:cubicBezTo>
                    <a:pt x="760" y="137"/>
                    <a:pt x="760" y="137"/>
                    <a:pt x="760" y="137"/>
                  </a:cubicBezTo>
                  <a:cubicBezTo>
                    <a:pt x="668" y="18"/>
                    <a:pt x="543" y="0"/>
                    <a:pt x="472" y="0"/>
                  </a:cubicBezTo>
                  <a:cubicBezTo>
                    <a:pt x="216" y="0"/>
                    <a:pt x="0" y="192"/>
                    <a:pt x="0" y="507"/>
                  </a:cubicBezTo>
                  <a:cubicBezTo>
                    <a:pt x="0" y="773"/>
                    <a:pt x="170" y="1020"/>
                    <a:pt x="470" y="1020"/>
                  </a:cubicBezTo>
                  <a:cubicBezTo>
                    <a:pt x="539" y="1020"/>
                    <a:pt x="661" y="1004"/>
                    <a:pt x="760" y="890"/>
                  </a:cubicBezTo>
                  <a:cubicBezTo>
                    <a:pt x="760" y="991"/>
                    <a:pt x="760" y="991"/>
                    <a:pt x="760" y="991"/>
                  </a:cubicBezTo>
                  <a:cubicBezTo>
                    <a:pt x="986" y="991"/>
                    <a:pt x="986" y="991"/>
                    <a:pt x="986" y="991"/>
                  </a:cubicBezTo>
                  <a:cubicBezTo>
                    <a:pt x="986" y="25"/>
                    <a:pt x="986" y="25"/>
                    <a:pt x="986" y="25"/>
                  </a:cubicBezTo>
                  <a:lnTo>
                    <a:pt x="760" y="25"/>
                  </a:lnTo>
                  <a:close/>
                  <a:moveTo>
                    <a:pt x="500" y="819"/>
                  </a:moveTo>
                  <a:cubicBezTo>
                    <a:pt x="336" y="819"/>
                    <a:pt x="230" y="679"/>
                    <a:pt x="230" y="511"/>
                  </a:cubicBezTo>
                  <a:cubicBezTo>
                    <a:pt x="230" y="339"/>
                    <a:pt x="336" y="201"/>
                    <a:pt x="500" y="201"/>
                  </a:cubicBezTo>
                  <a:cubicBezTo>
                    <a:pt x="642" y="201"/>
                    <a:pt x="774" y="302"/>
                    <a:pt x="774" y="513"/>
                  </a:cubicBezTo>
                  <a:cubicBezTo>
                    <a:pt x="774" y="715"/>
                    <a:pt x="642" y="819"/>
                    <a:pt x="500" y="81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797">
                <a:effectLst>
                  <a:outerShdw blurRad="1181100" dist="25400" dir="5400000" algn="t" rotWithShape="0">
                    <a:prstClr val="black"/>
                  </a:outerShdw>
                </a:effectLst>
                <a:latin typeface="+mn-lt"/>
                <a:ea typeface="+mn-ea"/>
              </a:endParaRPr>
            </a:p>
          </p:txBody>
        </p:sp>
        <p:sp>
          <p:nvSpPr>
            <p:cNvPr id="10" name="Freeform 13">
              <a:extLst>
                <a:ext uri="{FF2B5EF4-FFF2-40B4-BE49-F238E27FC236}">
                  <a16:creationId xmlns:a16="http://schemas.microsoft.com/office/drawing/2014/main" id="{0232114E-2692-471B-8C52-55722EF70B19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3" y="2846"/>
              <a:ext cx="792" cy="1239"/>
            </a:xfrm>
            <a:custGeom>
              <a:avLst/>
              <a:gdLst>
                <a:gd name="T0" fmla="*/ 320 w 636"/>
                <a:gd name="T1" fmla="*/ 32 h 991"/>
                <a:gd name="T2" fmla="*/ 226 w 636"/>
                <a:gd name="T3" fmla="*/ 112 h 991"/>
                <a:gd name="T4" fmla="*/ 226 w 636"/>
                <a:gd name="T5" fmla="*/ 25 h 991"/>
                <a:gd name="T6" fmla="*/ 0 w 636"/>
                <a:gd name="T7" fmla="*/ 25 h 991"/>
                <a:gd name="T8" fmla="*/ 0 w 636"/>
                <a:gd name="T9" fmla="*/ 991 h 991"/>
                <a:gd name="T10" fmla="*/ 226 w 636"/>
                <a:gd name="T11" fmla="*/ 991 h 991"/>
                <a:gd name="T12" fmla="*/ 226 w 636"/>
                <a:gd name="T13" fmla="*/ 491 h 991"/>
                <a:gd name="T14" fmla="*/ 288 w 636"/>
                <a:gd name="T15" fmla="*/ 268 h 991"/>
                <a:gd name="T16" fmla="*/ 429 w 636"/>
                <a:gd name="T17" fmla="*/ 215 h 991"/>
                <a:gd name="T18" fmla="*/ 544 w 636"/>
                <a:gd name="T19" fmla="*/ 250 h 991"/>
                <a:gd name="T20" fmla="*/ 636 w 636"/>
                <a:gd name="T21" fmla="*/ 45 h 991"/>
                <a:gd name="T22" fmla="*/ 458 w 636"/>
                <a:gd name="T23" fmla="*/ 0 h 991"/>
                <a:gd name="T24" fmla="*/ 320 w 636"/>
                <a:gd name="T25" fmla="*/ 32 h 9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36" h="991">
                  <a:moveTo>
                    <a:pt x="320" y="32"/>
                  </a:moveTo>
                  <a:cubicBezTo>
                    <a:pt x="288" y="50"/>
                    <a:pt x="251" y="82"/>
                    <a:pt x="226" y="112"/>
                  </a:cubicBezTo>
                  <a:cubicBezTo>
                    <a:pt x="226" y="25"/>
                    <a:pt x="226" y="25"/>
                    <a:pt x="226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991"/>
                    <a:pt x="0" y="991"/>
                    <a:pt x="0" y="991"/>
                  </a:cubicBezTo>
                  <a:cubicBezTo>
                    <a:pt x="226" y="991"/>
                    <a:pt x="226" y="991"/>
                    <a:pt x="226" y="991"/>
                  </a:cubicBezTo>
                  <a:cubicBezTo>
                    <a:pt x="226" y="491"/>
                    <a:pt x="226" y="491"/>
                    <a:pt x="226" y="491"/>
                  </a:cubicBezTo>
                  <a:cubicBezTo>
                    <a:pt x="226" y="426"/>
                    <a:pt x="226" y="335"/>
                    <a:pt x="288" y="268"/>
                  </a:cubicBezTo>
                  <a:cubicBezTo>
                    <a:pt x="332" y="222"/>
                    <a:pt x="380" y="215"/>
                    <a:pt x="429" y="215"/>
                  </a:cubicBezTo>
                  <a:cubicBezTo>
                    <a:pt x="452" y="215"/>
                    <a:pt x="493" y="218"/>
                    <a:pt x="544" y="250"/>
                  </a:cubicBezTo>
                  <a:cubicBezTo>
                    <a:pt x="636" y="45"/>
                    <a:pt x="636" y="45"/>
                    <a:pt x="636" y="45"/>
                  </a:cubicBezTo>
                  <a:cubicBezTo>
                    <a:pt x="574" y="9"/>
                    <a:pt x="514" y="0"/>
                    <a:pt x="458" y="0"/>
                  </a:cubicBezTo>
                  <a:cubicBezTo>
                    <a:pt x="408" y="0"/>
                    <a:pt x="364" y="6"/>
                    <a:pt x="320" y="3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797">
                <a:effectLst>
                  <a:outerShdw blurRad="1181100" dist="25400" dir="5400000" algn="t" rotWithShape="0">
                    <a:prstClr val="black"/>
                  </a:outerShdw>
                </a:effectLst>
                <a:latin typeface="+mn-lt"/>
                <a:ea typeface="+mn-ea"/>
              </a:endParaRPr>
            </a:p>
          </p:txBody>
        </p:sp>
        <p:sp>
          <p:nvSpPr>
            <p:cNvPr id="11" name="Freeform 14">
              <a:extLst>
                <a:ext uri="{FF2B5EF4-FFF2-40B4-BE49-F238E27FC236}">
                  <a16:creationId xmlns:a16="http://schemas.microsoft.com/office/drawing/2014/main" id="{21097900-98DD-4B8F-BE83-DEC3D499C59B}"/>
                </a:ext>
              </a:extLst>
            </p:cNvPr>
            <p:cNvSpPr>
              <a:spLocks/>
            </p:cNvSpPr>
            <p:nvPr/>
          </p:nvSpPr>
          <p:spPr bwMode="auto">
            <a:xfrm>
              <a:off x="5692" y="2846"/>
              <a:ext cx="1660" cy="1239"/>
            </a:xfrm>
            <a:custGeom>
              <a:avLst/>
              <a:gdLst>
                <a:gd name="T0" fmla="*/ 1281 w 1331"/>
                <a:gd name="T1" fmla="*/ 151 h 991"/>
                <a:gd name="T2" fmla="*/ 1004 w 1331"/>
                <a:gd name="T3" fmla="*/ 0 h 991"/>
                <a:gd name="T4" fmla="*/ 716 w 1331"/>
                <a:gd name="T5" fmla="*/ 142 h 991"/>
                <a:gd name="T6" fmla="*/ 465 w 1331"/>
                <a:gd name="T7" fmla="*/ 0 h 991"/>
                <a:gd name="T8" fmla="*/ 225 w 1331"/>
                <a:gd name="T9" fmla="*/ 114 h 991"/>
                <a:gd name="T10" fmla="*/ 225 w 1331"/>
                <a:gd name="T11" fmla="*/ 25 h 991"/>
                <a:gd name="T12" fmla="*/ 0 w 1331"/>
                <a:gd name="T13" fmla="*/ 25 h 991"/>
                <a:gd name="T14" fmla="*/ 0 w 1331"/>
                <a:gd name="T15" fmla="*/ 991 h 991"/>
                <a:gd name="T16" fmla="*/ 225 w 1331"/>
                <a:gd name="T17" fmla="*/ 991 h 991"/>
                <a:gd name="T18" fmla="*/ 225 w 1331"/>
                <a:gd name="T19" fmla="*/ 493 h 991"/>
                <a:gd name="T20" fmla="*/ 269 w 1331"/>
                <a:gd name="T21" fmla="*/ 273 h 991"/>
                <a:gd name="T22" fmla="*/ 403 w 1331"/>
                <a:gd name="T23" fmla="*/ 201 h 991"/>
                <a:gd name="T24" fmla="*/ 532 w 1331"/>
                <a:gd name="T25" fmla="*/ 286 h 991"/>
                <a:gd name="T26" fmla="*/ 553 w 1331"/>
                <a:gd name="T27" fmla="*/ 458 h 991"/>
                <a:gd name="T28" fmla="*/ 553 w 1331"/>
                <a:gd name="T29" fmla="*/ 991 h 991"/>
                <a:gd name="T30" fmla="*/ 778 w 1331"/>
                <a:gd name="T31" fmla="*/ 991 h 991"/>
                <a:gd name="T32" fmla="*/ 778 w 1331"/>
                <a:gd name="T33" fmla="*/ 493 h 991"/>
                <a:gd name="T34" fmla="*/ 822 w 1331"/>
                <a:gd name="T35" fmla="*/ 273 h 991"/>
                <a:gd name="T36" fmla="*/ 956 w 1331"/>
                <a:gd name="T37" fmla="*/ 201 h 991"/>
                <a:gd name="T38" fmla="*/ 1085 w 1331"/>
                <a:gd name="T39" fmla="*/ 286 h 991"/>
                <a:gd name="T40" fmla="*/ 1106 w 1331"/>
                <a:gd name="T41" fmla="*/ 458 h 991"/>
                <a:gd name="T42" fmla="*/ 1106 w 1331"/>
                <a:gd name="T43" fmla="*/ 991 h 991"/>
                <a:gd name="T44" fmla="*/ 1331 w 1331"/>
                <a:gd name="T45" fmla="*/ 991 h 991"/>
                <a:gd name="T46" fmla="*/ 1331 w 1331"/>
                <a:gd name="T47" fmla="*/ 394 h 991"/>
                <a:gd name="T48" fmla="*/ 1281 w 1331"/>
                <a:gd name="T49" fmla="*/ 151 h 9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31" h="991">
                  <a:moveTo>
                    <a:pt x="1281" y="151"/>
                  </a:moveTo>
                  <a:cubicBezTo>
                    <a:pt x="1225" y="55"/>
                    <a:pt x="1122" y="0"/>
                    <a:pt x="1004" y="0"/>
                  </a:cubicBezTo>
                  <a:cubicBezTo>
                    <a:pt x="919" y="0"/>
                    <a:pt x="797" y="27"/>
                    <a:pt x="716" y="142"/>
                  </a:cubicBezTo>
                  <a:cubicBezTo>
                    <a:pt x="661" y="48"/>
                    <a:pt x="566" y="0"/>
                    <a:pt x="465" y="0"/>
                  </a:cubicBezTo>
                  <a:cubicBezTo>
                    <a:pt x="391" y="0"/>
                    <a:pt x="301" y="22"/>
                    <a:pt x="225" y="114"/>
                  </a:cubicBezTo>
                  <a:cubicBezTo>
                    <a:pt x="225" y="25"/>
                    <a:pt x="225" y="25"/>
                    <a:pt x="225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991"/>
                    <a:pt x="0" y="991"/>
                    <a:pt x="0" y="991"/>
                  </a:cubicBezTo>
                  <a:cubicBezTo>
                    <a:pt x="225" y="991"/>
                    <a:pt x="225" y="991"/>
                    <a:pt x="225" y="991"/>
                  </a:cubicBezTo>
                  <a:cubicBezTo>
                    <a:pt x="225" y="493"/>
                    <a:pt x="225" y="493"/>
                    <a:pt x="225" y="493"/>
                  </a:cubicBezTo>
                  <a:cubicBezTo>
                    <a:pt x="225" y="410"/>
                    <a:pt x="230" y="328"/>
                    <a:pt x="269" y="273"/>
                  </a:cubicBezTo>
                  <a:cubicBezTo>
                    <a:pt x="299" y="231"/>
                    <a:pt x="347" y="201"/>
                    <a:pt x="403" y="201"/>
                  </a:cubicBezTo>
                  <a:cubicBezTo>
                    <a:pt x="483" y="201"/>
                    <a:pt x="518" y="250"/>
                    <a:pt x="532" y="286"/>
                  </a:cubicBezTo>
                  <a:cubicBezTo>
                    <a:pt x="541" y="307"/>
                    <a:pt x="553" y="351"/>
                    <a:pt x="553" y="458"/>
                  </a:cubicBezTo>
                  <a:cubicBezTo>
                    <a:pt x="553" y="991"/>
                    <a:pt x="553" y="991"/>
                    <a:pt x="553" y="991"/>
                  </a:cubicBezTo>
                  <a:cubicBezTo>
                    <a:pt x="778" y="991"/>
                    <a:pt x="778" y="991"/>
                    <a:pt x="778" y="991"/>
                  </a:cubicBezTo>
                  <a:cubicBezTo>
                    <a:pt x="778" y="493"/>
                    <a:pt x="778" y="493"/>
                    <a:pt x="778" y="493"/>
                  </a:cubicBezTo>
                  <a:cubicBezTo>
                    <a:pt x="778" y="410"/>
                    <a:pt x="783" y="328"/>
                    <a:pt x="822" y="273"/>
                  </a:cubicBezTo>
                  <a:cubicBezTo>
                    <a:pt x="852" y="231"/>
                    <a:pt x="901" y="201"/>
                    <a:pt x="956" y="201"/>
                  </a:cubicBezTo>
                  <a:cubicBezTo>
                    <a:pt x="1036" y="201"/>
                    <a:pt x="1071" y="250"/>
                    <a:pt x="1085" y="286"/>
                  </a:cubicBezTo>
                  <a:cubicBezTo>
                    <a:pt x="1094" y="307"/>
                    <a:pt x="1106" y="351"/>
                    <a:pt x="1106" y="458"/>
                  </a:cubicBezTo>
                  <a:cubicBezTo>
                    <a:pt x="1106" y="991"/>
                    <a:pt x="1106" y="991"/>
                    <a:pt x="1106" y="991"/>
                  </a:cubicBezTo>
                  <a:cubicBezTo>
                    <a:pt x="1331" y="991"/>
                    <a:pt x="1331" y="991"/>
                    <a:pt x="1331" y="991"/>
                  </a:cubicBezTo>
                  <a:cubicBezTo>
                    <a:pt x="1331" y="394"/>
                    <a:pt x="1331" y="394"/>
                    <a:pt x="1331" y="394"/>
                  </a:cubicBezTo>
                  <a:cubicBezTo>
                    <a:pt x="1331" y="254"/>
                    <a:pt x="1299" y="183"/>
                    <a:pt x="1281" y="15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797" dirty="0">
                <a:effectLst>
                  <a:outerShdw blurRad="1181100" dist="25400" dir="5400000" algn="t" rotWithShape="0">
                    <a:prstClr val="black"/>
                  </a:outerShdw>
                </a:effectLst>
                <a:latin typeface="+mn-lt"/>
                <a:ea typeface="+mn-ea"/>
              </a:endParaRPr>
            </a:p>
          </p:txBody>
        </p:sp>
      </p:grpSp>
      <p:sp>
        <p:nvSpPr>
          <p:cNvPr id="12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884357" y="2191911"/>
            <a:ext cx="6827454" cy="794604"/>
          </a:xfrm>
        </p:spPr>
        <p:txBody>
          <a:bodyPr/>
          <a:lstStyle>
            <a:lvl1pPr marL="0" indent="0" algn="l">
              <a:buNone/>
              <a:defRPr sz="4998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extBox 20">
            <a:extLst>
              <a:ext uri="{FF2B5EF4-FFF2-40B4-BE49-F238E27FC236}">
                <a16:creationId xmlns:a16="http://schemas.microsoft.com/office/drawing/2014/main" id="{E4CBA5DD-FDB9-493C-BE76-8036635A71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1165" y="6445254"/>
            <a:ext cx="8345900" cy="14234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US" altLang="en-US" sz="999" dirty="0">
                <a:solidFill>
                  <a:schemeClr val="bg2"/>
                </a:solidFill>
              </a:rPr>
              <a:t>Confidential © </a:t>
            </a:r>
            <a:fld id="{E66CE4EA-D22F-4158-84DD-2D1CA6CEF489}" type="datetimeyyyy">
              <a:rPr lang="en-US" altLang="en-US" sz="999" smtClean="0">
                <a:solidFill>
                  <a:schemeClr val="bg2"/>
                </a:solidFill>
              </a:rPr>
              <a:pPr algn="l" eaLnBrk="1" hangingPunct="1">
                <a:lnSpc>
                  <a:spcPct val="90000"/>
                </a:lnSpc>
                <a:spcAft>
                  <a:spcPts val="600"/>
                </a:spcAft>
                <a:buFont typeface="Arial" charset="0"/>
                <a:buNone/>
                <a:defRPr/>
              </a:pPr>
              <a:t>2021</a:t>
            </a:fld>
            <a:r>
              <a:rPr lang="en-US" altLang="en-US" sz="999" dirty="0">
                <a:solidFill>
                  <a:schemeClr val="bg2"/>
                </a:solidFill>
              </a:rPr>
              <a:t> Arm Limited</a:t>
            </a:r>
          </a:p>
        </p:txBody>
      </p:sp>
    </p:spTree>
    <p:extLst>
      <p:ext uri="{BB962C8B-B14F-4D97-AF65-F5344CB8AC3E}">
        <p14:creationId xmlns:p14="http://schemas.microsoft.com/office/powerpoint/2010/main" val="186125653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7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E20D89B-21F8-4AE6-9D2C-F70B775F0BE0}"/>
              </a:ext>
            </a:extLst>
          </p:cNvPr>
          <p:cNvSpPr/>
          <p:nvPr/>
        </p:nvSpPr>
        <p:spPr>
          <a:xfrm>
            <a:off x="2465691" y="4840292"/>
            <a:ext cx="5808812" cy="911225"/>
          </a:xfrm>
          <a:prstGeom prst="rect">
            <a:avLst/>
          </a:prstGeom>
          <a:solidFill>
            <a:schemeClr val="accent3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endParaRPr lang="en-US" altLang="en-US" sz="1797">
              <a:solidFill>
                <a:srgbClr val="FFFFFF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A36EB1C-150D-4CFA-9279-FBC620B9481D}"/>
              </a:ext>
            </a:extLst>
          </p:cNvPr>
          <p:cNvSpPr/>
          <p:nvPr/>
        </p:nvSpPr>
        <p:spPr>
          <a:xfrm rot="5400000">
            <a:off x="8128557" y="1962109"/>
            <a:ext cx="2936875" cy="2886158"/>
          </a:xfrm>
          <a:prstGeom prst="rect">
            <a:avLst/>
          </a:prstGeom>
          <a:solidFill>
            <a:schemeClr val="accent4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endParaRPr lang="en-US" altLang="en-US" sz="1797">
              <a:solidFill>
                <a:srgbClr val="FFFFFF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E946FA1-B432-4125-B165-1EC7E48AE741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0817898" y="6387153"/>
            <a:ext cx="778666" cy="236560"/>
            <a:chOff x="3153" y="2846"/>
            <a:chExt cx="4199" cy="1275"/>
          </a:xfrm>
          <a:solidFill>
            <a:schemeClr val="bg1"/>
          </a:solidFill>
          <a:effectLst/>
        </p:grpSpPr>
        <p:sp>
          <p:nvSpPr>
            <p:cNvPr id="6" name="Freeform 9">
              <a:extLst>
                <a:ext uri="{FF2B5EF4-FFF2-40B4-BE49-F238E27FC236}">
                  <a16:creationId xmlns:a16="http://schemas.microsoft.com/office/drawing/2014/main" id="{CD9540DD-16CE-4FFE-BCDD-54E4477EDC9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53" y="2846"/>
              <a:ext cx="1229" cy="1275"/>
            </a:xfrm>
            <a:custGeom>
              <a:avLst/>
              <a:gdLst>
                <a:gd name="T0" fmla="*/ 760 w 986"/>
                <a:gd name="T1" fmla="*/ 25 h 1020"/>
                <a:gd name="T2" fmla="*/ 760 w 986"/>
                <a:gd name="T3" fmla="*/ 137 h 1020"/>
                <a:gd name="T4" fmla="*/ 472 w 986"/>
                <a:gd name="T5" fmla="*/ 0 h 1020"/>
                <a:gd name="T6" fmla="*/ 0 w 986"/>
                <a:gd name="T7" fmla="*/ 507 h 1020"/>
                <a:gd name="T8" fmla="*/ 470 w 986"/>
                <a:gd name="T9" fmla="*/ 1020 h 1020"/>
                <a:gd name="T10" fmla="*/ 760 w 986"/>
                <a:gd name="T11" fmla="*/ 890 h 1020"/>
                <a:gd name="T12" fmla="*/ 760 w 986"/>
                <a:gd name="T13" fmla="*/ 991 h 1020"/>
                <a:gd name="T14" fmla="*/ 986 w 986"/>
                <a:gd name="T15" fmla="*/ 991 h 1020"/>
                <a:gd name="T16" fmla="*/ 986 w 986"/>
                <a:gd name="T17" fmla="*/ 25 h 1020"/>
                <a:gd name="T18" fmla="*/ 760 w 986"/>
                <a:gd name="T19" fmla="*/ 25 h 1020"/>
                <a:gd name="T20" fmla="*/ 500 w 986"/>
                <a:gd name="T21" fmla="*/ 819 h 1020"/>
                <a:gd name="T22" fmla="*/ 230 w 986"/>
                <a:gd name="T23" fmla="*/ 511 h 1020"/>
                <a:gd name="T24" fmla="*/ 500 w 986"/>
                <a:gd name="T25" fmla="*/ 201 h 1020"/>
                <a:gd name="T26" fmla="*/ 774 w 986"/>
                <a:gd name="T27" fmla="*/ 513 h 1020"/>
                <a:gd name="T28" fmla="*/ 500 w 986"/>
                <a:gd name="T29" fmla="*/ 819 h 10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86" h="1020">
                  <a:moveTo>
                    <a:pt x="760" y="25"/>
                  </a:moveTo>
                  <a:cubicBezTo>
                    <a:pt x="760" y="137"/>
                    <a:pt x="760" y="137"/>
                    <a:pt x="760" y="137"/>
                  </a:cubicBezTo>
                  <a:cubicBezTo>
                    <a:pt x="668" y="18"/>
                    <a:pt x="543" y="0"/>
                    <a:pt x="472" y="0"/>
                  </a:cubicBezTo>
                  <a:cubicBezTo>
                    <a:pt x="216" y="0"/>
                    <a:pt x="0" y="192"/>
                    <a:pt x="0" y="507"/>
                  </a:cubicBezTo>
                  <a:cubicBezTo>
                    <a:pt x="0" y="773"/>
                    <a:pt x="170" y="1020"/>
                    <a:pt x="470" y="1020"/>
                  </a:cubicBezTo>
                  <a:cubicBezTo>
                    <a:pt x="539" y="1020"/>
                    <a:pt x="661" y="1004"/>
                    <a:pt x="760" y="890"/>
                  </a:cubicBezTo>
                  <a:cubicBezTo>
                    <a:pt x="760" y="991"/>
                    <a:pt x="760" y="991"/>
                    <a:pt x="760" y="991"/>
                  </a:cubicBezTo>
                  <a:cubicBezTo>
                    <a:pt x="986" y="991"/>
                    <a:pt x="986" y="991"/>
                    <a:pt x="986" y="991"/>
                  </a:cubicBezTo>
                  <a:cubicBezTo>
                    <a:pt x="986" y="25"/>
                    <a:pt x="986" y="25"/>
                    <a:pt x="986" y="25"/>
                  </a:cubicBezTo>
                  <a:lnTo>
                    <a:pt x="760" y="25"/>
                  </a:lnTo>
                  <a:close/>
                  <a:moveTo>
                    <a:pt x="500" y="819"/>
                  </a:moveTo>
                  <a:cubicBezTo>
                    <a:pt x="336" y="819"/>
                    <a:pt x="230" y="679"/>
                    <a:pt x="230" y="511"/>
                  </a:cubicBezTo>
                  <a:cubicBezTo>
                    <a:pt x="230" y="339"/>
                    <a:pt x="336" y="201"/>
                    <a:pt x="500" y="201"/>
                  </a:cubicBezTo>
                  <a:cubicBezTo>
                    <a:pt x="642" y="201"/>
                    <a:pt x="774" y="302"/>
                    <a:pt x="774" y="513"/>
                  </a:cubicBezTo>
                  <a:cubicBezTo>
                    <a:pt x="774" y="715"/>
                    <a:pt x="642" y="819"/>
                    <a:pt x="500" y="81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797">
                <a:effectLst>
                  <a:outerShdw blurRad="1181100" dist="25400" dir="5400000" algn="t" rotWithShape="0">
                    <a:prstClr val="black"/>
                  </a:outerShdw>
                </a:effectLst>
                <a:latin typeface="+mn-lt"/>
                <a:ea typeface="+mn-ea"/>
              </a:endParaRPr>
            </a:p>
          </p:txBody>
        </p:sp>
        <p:sp>
          <p:nvSpPr>
            <p:cNvPr id="7" name="Freeform 10">
              <a:extLst>
                <a:ext uri="{FF2B5EF4-FFF2-40B4-BE49-F238E27FC236}">
                  <a16:creationId xmlns:a16="http://schemas.microsoft.com/office/drawing/2014/main" id="{0B7FA834-D99C-4581-A33C-0EA7B4024A3B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3" y="2846"/>
              <a:ext cx="792" cy="1239"/>
            </a:xfrm>
            <a:custGeom>
              <a:avLst/>
              <a:gdLst>
                <a:gd name="T0" fmla="*/ 320 w 636"/>
                <a:gd name="T1" fmla="*/ 32 h 991"/>
                <a:gd name="T2" fmla="*/ 226 w 636"/>
                <a:gd name="T3" fmla="*/ 112 h 991"/>
                <a:gd name="T4" fmla="*/ 226 w 636"/>
                <a:gd name="T5" fmla="*/ 25 h 991"/>
                <a:gd name="T6" fmla="*/ 0 w 636"/>
                <a:gd name="T7" fmla="*/ 25 h 991"/>
                <a:gd name="T8" fmla="*/ 0 w 636"/>
                <a:gd name="T9" fmla="*/ 991 h 991"/>
                <a:gd name="T10" fmla="*/ 226 w 636"/>
                <a:gd name="T11" fmla="*/ 991 h 991"/>
                <a:gd name="T12" fmla="*/ 226 w 636"/>
                <a:gd name="T13" fmla="*/ 491 h 991"/>
                <a:gd name="T14" fmla="*/ 288 w 636"/>
                <a:gd name="T15" fmla="*/ 268 h 991"/>
                <a:gd name="T16" fmla="*/ 429 w 636"/>
                <a:gd name="T17" fmla="*/ 215 h 991"/>
                <a:gd name="T18" fmla="*/ 544 w 636"/>
                <a:gd name="T19" fmla="*/ 250 h 991"/>
                <a:gd name="T20" fmla="*/ 636 w 636"/>
                <a:gd name="T21" fmla="*/ 45 h 991"/>
                <a:gd name="T22" fmla="*/ 458 w 636"/>
                <a:gd name="T23" fmla="*/ 0 h 991"/>
                <a:gd name="T24" fmla="*/ 320 w 636"/>
                <a:gd name="T25" fmla="*/ 32 h 9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36" h="991">
                  <a:moveTo>
                    <a:pt x="320" y="32"/>
                  </a:moveTo>
                  <a:cubicBezTo>
                    <a:pt x="288" y="50"/>
                    <a:pt x="251" y="82"/>
                    <a:pt x="226" y="112"/>
                  </a:cubicBezTo>
                  <a:cubicBezTo>
                    <a:pt x="226" y="25"/>
                    <a:pt x="226" y="25"/>
                    <a:pt x="226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991"/>
                    <a:pt x="0" y="991"/>
                    <a:pt x="0" y="991"/>
                  </a:cubicBezTo>
                  <a:cubicBezTo>
                    <a:pt x="226" y="991"/>
                    <a:pt x="226" y="991"/>
                    <a:pt x="226" y="991"/>
                  </a:cubicBezTo>
                  <a:cubicBezTo>
                    <a:pt x="226" y="491"/>
                    <a:pt x="226" y="491"/>
                    <a:pt x="226" y="491"/>
                  </a:cubicBezTo>
                  <a:cubicBezTo>
                    <a:pt x="226" y="426"/>
                    <a:pt x="226" y="335"/>
                    <a:pt x="288" y="268"/>
                  </a:cubicBezTo>
                  <a:cubicBezTo>
                    <a:pt x="332" y="222"/>
                    <a:pt x="380" y="215"/>
                    <a:pt x="429" y="215"/>
                  </a:cubicBezTo>
                  <a:cubicBezTo>
                    <a:pt x="452" y="215"/>
                    <a:pt x="493" y="218"/>
                    <a:pt x="544" y="250"/>
                  </a:cubicBezTo>
                  <a:cubicBezTo>
                    <a:pt x="636" y="45"/>
                    <a:pt x="636" y="45"/>
                    <a:pt x="636" y="45"/>
                  </a:cubicBezTo>
                  <a:cubicBezTo>
                    <a:pt x="574" y="9"/>
                    <a:pt x="514" y="0"/>
                    <a:pt x="458" y="0"/>
                  </a:cubicBezTo>
                  <a:cubicBezTo>
                    <a:pt x="408" y="0"/>
                    <a:pt x="364" y="6"/>
                    <a:pt x="320" y="3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797">
                <a:effectLst>
                  <a:outerShdw blurRad="1181100" dist="25400" dir="5400000" algn="t" rotWithShape="0">
                    <a:prstClr val="black"/>
                  </a:outerShdw>
                </a:effectLst>
                <a:latin typeface="+mn-lt"/>
                <a:ea typeface="+mn-ea"/>
              </a:endParaRPr>
            </a:p>
          </p:txBody>
        </p:sp>
        <p:sp>
          <p:nvSpPr>
            <p:cNvPr id="8" name="Freeform 11">
              <a:extLst>
                <a:ext uri="{FF2B5EF4-FFF2-40B4-BE49-F238E27FC236}">
                  <a16:creationId xmlns:a16="http://schemas.microsoft.com/office/drawing/2014/main" id="{4F400CB4-590A-40F1-9EE1-2F1F473B124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92" y="2846"/>
              <a:ext cx="1660" cy="1239"/>
            </a:xfrm>
            <a:custGeom>
              <a:avLst/>
              <a:gdLst>
                <a:gd name="T0" fmla="*/ 1281 w 1331"/>
                <a:gd name="T1" fmla="*/ 151 h 991"/>
                <a:gd name="T2" fmla="*/ 1004 w 1331"/>
                <a:gd name="T3" fmla="*/ 0 h 991"/>
                <a:gd name="T4" fmla="*/ 716 w 1331"/>
                <a:gd name="T5" fmla="*/ 142 h 991"/>
                <a:gd name="T6" fmla="*/ 465 w 1331"/>
                <a:gd name="T7" fmla="*/ 0 h 991"/>
                <a:gd name="T8" fmla="*/ 225 w 1331"/>
                <a:gd name="T9" fmla="*/ 114 h 991"/>
                <a:gd name="T10" fmla="*/ 225 w 1331"/>
                <a:gd name="T11" fmla="*/ 25 h 991"/>
                <a:gd name="T12" fmla="*/ 0 w 1331"/>
                <a:gd name="T13" fmla="*/ 25 h 991"/>
                <a:gd name="T14" fmla="*/ 0 w 1331"/>
                <a:gd name="T15" fmla="*/ 991 h 991"/>
                <a:gd name="T16" fmla="*/ 225 w 1331"/>
                <a:gd name="T17" fmla="*/ 991 h 991"/>
                <a:gd name="T18" fmla="*/ 225 w 1331"/>
                <a:gd name="T19" fmla="*/ 493 h 991"/>
                <a:gd name="T20" fmla="*/ 269 w 1331"/>
                <a:gd name="T21" fmla="*/ 273 h 991"/>
                <a:gd name="T22" fmla="*/ 403 w 1331"/>
                <a:gd name="T23" fmla="*/ 201 h 991"/>
                <a:gd name="T24" fmla="*/ 532 w 1331"/>
                <a:gd name="T25" fmla="*/ 286 h 991"/>
                <a:gd name="T26" fmla="*/ 553 w 1331"/>
                <a:gd name="T27" fmla="*/ 458 h 991"/>
                <a:gd name="T28" fmla="*/ 553 w 1331"/>
                <a:gd name="T29" fmla="*/ 991 h 991"/>
                <a:gd name="T30" fmla="*/ 778 w 1331"/>
                <a:gd name="T31" fmla="*/ 991 h 991"/>
                <a:gd name="T32" fmla="*/ 778 w 1331"/>
                <a:gd name="T33" fmla="*/ 493 h 991"/>
                <a:gd name="T34" fmla="*/ 822 w 1331"/>
                <a:gd name="T35" fmla="*/ 273 h 991"/>
                <a:gd name="T36" fmla="*/ 956 w 1331"/>
                <a:gd name="T37" fmla="*/ 201 h 991"/>
                <a:gd name="T38" fmla="*/ 1085 w 1331"/>
                <a:gd name="T39" fmla="*/ 286 h 991"/>
                <a:gd name="T40" fmla="*/ 1106 w 1331"/>
                <a:gd name="T41" fmla="*/ 458 h 991"/>
                <a:gd name="T42" fmla="*/ 1106 w 1331"/>
                <a:gd name="T43" fmla="*/ 991 h 991"/>
                <a:gd name="T44" fmla="*/ 1331 w 1331"/>
                <a:gd name="T45" fmla="*/ 991 h 991"/>
                <a:gd name="T46" fmla="*/ 1331 w 1331"/>
                <a:gd name="T47" fmla="*/ 394 h 991"/>
                <a:gd name="T48" fmla="*/ 1281 w 1331"/>
                <a:gd name="T49" fmla="*/ 151 h 9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31" h="991">
                  <a:moveTo>
                    <a:pt x="1281" y="151"/>
                  </a:moveTo>
                  <a:cubicBezTo>
                    <a:pt x="1225" y="55"/>
                    <a:pt x="1122" y="0"/>
                    <a:pt x="1004" y="0"/>
                  </a:cubicBezTo>
                  <a:cubicBezTo>
                    <a:pt x="919" y="0"/>
                    <a:pt x="797" y="27"/>
                    <a:pt x="716" y="142"/>
                  </a:cubicBezTo>
                  <a:cubicBezTo>
                    <a:pt x="661" y="48"/>
                    <a:pt x="566" y="0"/>
                    <a:pt x="465" y="0"/>
                  </a:cubicBezTo>
                  <a:cubicBezTo>
                    <a:pt x="391" y="0"/>
                    <a:pt x="301" y="22"/>
                    <a:pt x="225" y="114"/>
                  </a:cubicBezTo>
                  <a:cubicBezTo>
                    <a:pt x="225" y="25"/>
                    <a:pt x="225" y="25"/>
                    <a:pt x="225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991"/>
                    <a:pt x="0" y="991"/>
                    <a:pt x="0" y="991"/>
                  </a:cubicBezTo>
                  <a:cubicBezTo>
                    <a:pt x="225" y="991"/>
                    <a:pt x="225" y="991"/>
                    <a:pt x="225" y="991"/>
                  </a:cubicBezTo>
                  <a:cubicBezTo>
                    <a:pt x="225" y="493"/>
                    <a:pt x="225" y="493"/>
                    <a:pt x="225" y="493"/>
                  </a:cubicBezTo>
                  <a:cubicBezTo>
                    <a:pt x="225" y="410"/>
                    <a:pt x="230" y="328"/>
                    <a:pt x="269" y="273"/>
                  </a:cubicBezTo>
                  <a:cubicBezTo>
                    <a:pt x="299" y="231"/>
                    <a:pt x="347" y="201"/>
                    <a:pt x="403" y="201"/>
                  </a:cubicBezTo>
                  <a:cubicBezTo>
                    <a:pt x="483" y="201"/>
                    <a:pt x="518" y="250"/>
                    <a:pt x="532" y="286"/>
                  </a:cubicBezTo>
                  <a:cubicBezTo>
                    <a:pt x="541" y="307"/>
                    <a:pt x="553" y="351"/>
                    <a:pt x="553" y="458"/>
                  </a:cubicBezTo>
                  <a:cubicBezTo>
                    <a:pt x="553" y="991"/>
                    <a:pt x="553" y="991"/>
                    <a:pt x="553" y="991"/>
                  </a:cubicBezTo>
                  <a:cubicBezTo>
                    <a:pt x="778" y="991"/>
                    <a:pt x="778" y="991"/>
                    <a:pt x="778" y="991"/>
                  </a:cubicBezTo>
                  <a:cubicBezTo>
                    <a:pt x="778" y="493"/>
                    <a:pt x="778" y="493"/>
                    <a:pt x="778" y="493"/>
                  </a:cubicBezTo>
                  <a:cubicBezTo>
                    <a:pt x="778" y="410"/>
                    <a:pt x="783" y="328"/>
                    <a:pt x="822" y="273"/>
                  </a:cubicBezTo>
                  <a:cubicBezTo>
                    <a:pt x="852" y="231"/>
                    <a:pt x="901" y="201"/>
                    <a:pt x="956" y="201"/>
                  </a:cubicBezTo>
                  <a:cubicBezTo>
                    <a:pt x="1036" y="201"/>
                    <a:pt x="1071" y="250"/>
                    <a:pt x="1085" y="286"/>
                  </a:cubicBezTo>
                  <a:cubicBezTo>
                    <a:pt x="1094" y="307"/>
                    <a:pt x="1106" y="351"/>
                    <a:pt x="1106" y="458"/>
                  </a:cubicBezTo>
                  <a:cubicBezTo>
                    <a:pt x="1106" y="991"/>
                    <a:pt x="1106" y="991"/>
                    <a:pt x="1106" y="991"/>
                  </a:cubicBezTo>
                  <a:cubicBezTo>
                    <a:pt x="1331" y="991"/>
                    <a:pt x="1331" y="991"/>
                    <a:pt x="1331" y="991"/>
                  </a:cubicBezTo>
                  <a:cubicBezTo>
                    <a:pt x="1331" y="394"/>
                    <a:pt x="1331" y="394"/>
                    <a:pt x="1331" y="394"/>
                  </a:cubicBezTo>
                  <a:cubicBezTo>
                    <a:pt x="1331" y="254"/>
                    <a:pt x="1299" y="183"/>
                    <a:pt x="1281" y="15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797" dirty="0">
                <a:effectLst>
                  <a:outerShdw blurRad="1181100" dist="25400" dir="5400000" algn="t" rotWithShape="0">
                    <a:prstClr val="black"/>
                  </a:outerShdw>
                </a:effectLst>
                <a:latin typeface="+mn-lt"/>
                <a:ea typeface="+mn-ea"/>
              </a:endParaRP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098AEABA-8818-4EE0-B4DE-5F266D753373}"/>
              </a:ext>
            </a:extLst>
          </p:cNvPr>
          <p:cNvSpPr/>
          <p:nvPr/>
        </p:nvSpPr>
        <p:spPr>
          <a:xfrm rot="5400000">
            <a:off x="6262353" y="57907"/>
            <a:ext cx="947738" cy="2895679"/>
          </a:xfrm>
          <a:prstGeom prst="rect">
            <a:avLst/>
          </a:prstGeom>
          <a:solidFill>
            <a:schemeClr val="accent5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endParaRPr lang="en-US" altLang="en-US" sz="1797">
              <a:solidFill>
                <a:srgbClr val="FFFFFF"/>
              </a:solidFill>
            </a:endParaRPr>
          </a:p>
        </p:txBody>
      </p:sp>
      <p:pic>
        <p:nvPicPr>
          <p:cNvPr id="10" name="Picture 14">
            <a:extLst>
              <a:ext uri="{FF2B5EF4-FFF2-40B4-BE49-F238E27FC236}">
                <a16:creationId xmlns:a16="http://schemas.microsoft.com/office/drawing/2014/main" id="{AEDE85AE-15C2-4E90-B15B-B9FEE14F3EA9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90321" y="-882650"/>
            <a:ext cx="16203106" cy="816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96949" y="2093521"/>
            <a:ext cx="6827454" cy="794604"/>
          </a:xfrm>
        </p:spPr>
        <p:txBody>
          <a:bodyPr/>
          <a:lstStyle>
            <a:lvl1pPr marL="0" indent="0" algn="l">
              <a:buNone/>
              <a:defRPr sz="4998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extBox 20">
            <a:extLst>
              <a:ext uri="{FF2B5EF4-FFF2-40B4-BE49-F238E27FC236}">
                <a16:creationId xmlns:a16="http://schemas.microsoft.com/office/drawing/2014/main" id="{0A4DBE02-6E4E-4EDC-9B07-4176A4D1B0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1165" y="6445254"/>
            <a:ext cx="8345900" cy="14234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US" altLang="en-US" sz="999" dirty="0">
                <a:solidFill>
                  <a:schemeClr val="bg2"/>
                </a:solidFill>
              </a:rPr>
              <a:t>Confidential © </a:t>
            </a:r>
            <a:fld id="{E66CE4EA-D22F-4158-84DD-2D1CA6CEF489}" type="datetimeyyyy">
              <a:rPr lang="en-US" altLang="en-US" sz="999" smtClean="0">
                <a:solidFill>
                  <a:schemeClr val="bg2"/>
                </a:solidFill>
              </a:rPr>
              <a:pPr algn="l" eaLnBrk="1" hangingPunct="1">
                <a:lnSpc>
                  <a:spcPct val="90000"/>
                </a:lnSpc>
                <a:spcAft>
                  <a:spcPts val="600"/>
                </a:spcAft>
                <a:buFont typeface="Arial" charset="0"/>
                <a:buNone/>
                <a:defRPr/>
              </a:pPr>
              <a:t>2021</a:t>
            </a:fld>
            <a:r>
              <a:rPr lang="en-US" altLang="en-US" sz="999" dirty="0">
                <a:solidFill>
                  <a:schemeClr val="bg2"/>
                </a:solidFill>
              </a:rPr>
              <a:t> Arm Limited</a:t>
            </a:r>
          </a:p>
        </p:txBody>
      </p:sp>
    </p:spTree>
    <p:extLst>
      <p:ext uri="{BB962C8B-B14F-4D97-AF65-F5344CB8AC3E}">
        <p14:creationId xmlns:p14="http://schemas.microsoft.com/office/powerpoint/2010/main" val="34351501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 Colum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/>
          </p:nvPr>
        </p:nvSpPr>
        <p:spPr>
          <a:xfrm>
            <a:off x="491869" y="1479472"/>
            <a:ext cx="11174938" cy="40862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92268582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03A6357-4FE5-44C1-B068-EA736591BB2D}"/>
              </a:ext>
            </a:extLst>
          </p:cNvPr>
          <p:cNvCxnSpPr>
            <a:cxnSpLocks/>
          </p:cNvCxnSpPr>
          <p:nvPr/>
        </p:nvCxnSpPr>
        <p:spPr>
          <a:xfrm>
            <a:off x="6092825" y="1662117"/>
            <a:ext cx="0" cy="447357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1872" y="1040826"/>
            <a:ext cx="11174939" cy="344488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sz="2397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131"/>
          <p:cNvSpPr>
            <a:spLocks noGrp="1"/>
          </p:cNvSpPr>
          <p:nvPr>
            <p:ph type="body" sz="quarter" idx="16"/>
          </p:nvPr>
        </p:nvSpPr>
        <p:spPr>
          <a:xfrm>
            <a:off x="491869" y="1620481"/>
            <a:ext cx="5330164" cy="560696"/>
          </a:xfrm>
        </p:spPr>
        <p:txBody>
          <a:bodyPr anchor="b" anchorCtr="0"/>
          <a:lstStyle>
            <a:lvl1pPr marL="0" marR="0" indent="0" algn="l" defTabSz="913395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9"/>
          </p:nvPr>
        </p:nvSpPr>
        <p:spPr>
          <a:xfrm>
            <a:off x="491870" y="2361953"/>
            <a:ext cx="5330163" cy="3605743"/>
          </a:xfrm>
        </p:spPr>
        <p:txBody>
          <a:bodyPr/>
          <a:lstStyle>
            <a:lvl1pPr marL="0" indent="0">
              <a:buNone/>
              <a:defRPr/>
            </a:lvl1pPr>
            <a:lvl2pPr>
              <a:defRPr>
                <a:solidFill>
                  <a:srgbClr val="383838"/>
                </a:solidFill>
              </a:defRPr>
            </a:lvl2pPr>
            <a:lvl3pPr>
              <a:defRPr>
                <a:solidFill>
                  <a:srgbClr val="383838"/>
                </a:solidFill>
              </a:defRPr>
            </a:lvl3pPr>
            <a:lvl4pPr>
              <a:defRPr>
                <a:solidFill>
                  <a:srgbClr val="383838"/>
                </a:solidFill>
              </a:defRPr>
            </a:lvl4pPr>
            <a:lvl5pP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131"/>
          <p:cNvSpPr>
            <a:spLocks noGrp="1"/>
          </p:cNvSpPr>
          <p:nvPr>
            <p:ph type="body" sz="quarter" idx="18"/>
          </p:nvPr>
        </p:nvSpPr>
        <p:spPr>
          <a:xfrm>
            <a:off x="6338232" y="1620481"/>
            <a:ext cx="5330164" cy="560696"/>
          </a:xfrm>
        </p:spPr>
        <p:txBody>
          <a:bodyPr anchor="b" anchorCtr="0"/>
          <a:lstStyle>
            <a:lvl1pPr marL="0" marR="0" indent="0" algn="l" defTabSz="913395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20"/>
          </p:nvPr>
        </p:nvSpPr>
        <p:spPr>
          <a:xfrm>
            <a:off x="6338231" y="2362483"/>
            <a:ext cx="5328578" cy="3605212"/>
          </a:xfrm>
        </p:spPr>
        <p:txBody>
          <a:bodyPr/>
          <a:lstStyle>
            <a:lvl1pPr marL="0" indent="0">
              <a:buNone/>
              <a:defRPr/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816160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6">
            <a:extLst>
              <a:ext uri="{FF2B5EF4-FFF2-40B4-BE49-F238E27FC236}">
                <a16:creationId xmlns:a16="http://schemas.microsoft.com/office/drawing/2014/main" id="{64C12284-0EB8-415F-BB44-823C5B0F4106}"/>
              </a:ext>
            </a:extLst>
          </p:cNvPr>
          <p:cNvGrpSpPr>
            <a:grpSpLocks/>
          </p:cNvGrpSpPr>
          <p:nvPr/>
        </p:nvGrpSpPr>
        <p:grpSpPr bwMode="auto">
          <a:xfrm>
            <a:off x="4145979" y="1754188"/>
            <a:ext cx="3901628" cy="4305300"/>
            <a:chOff x="3706307" y="1883391"/>
            <a:chExt cx="3803176" cy="4472959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7A4ABBD3-58F4-4E54-ACA7-172450B26C87}"/>
                </a:ext>
              </a:extLst>
            </p:cNvPr>
            <p:cNvCxnSpPr>
              <a:cxnSpLocks/>
            </p:cNvCxnSpPr>
            <p:nvPr/>
          </p:nvCxnSpPr>
          <p:spPr>
            <a:xfrm>
              <a:off x="3706307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5AB9B9-28BE-40EA-8AC6-ECE1DE260AB1}"/>
                </a:ext>
              </a:extLst>
            </p:cNvPr>
            <p:cNvCxnSpPr>
              <a:cxnSpLocks/>
            </p:cNvCxnSpPr>
            <p:nvPr/>
          </p:nvCxnSpPr>
          <p:spPr>
            <a:xfrm>
              <a:off x="7509483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1872" y="1040826"/>
            <a:ext cx="11174939" cy="344488"/>
          </a:xfrm>
        </p:spPr>
        <p:txBody>
          <a:bodyPr/>
          <a:lstStyle>
            <a:lvl1pPr marL="0" indent="0">
              <a:buNone/>
              <a:defRPr lang="en-US" sz="2397" dirty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492534" y="2373787"/>
            <a:ext cx="3357531" cy="360594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2pPr>
              <a:defRPr>
                <a:solidFill>
                  <a:srgbClr val="383838"/>
                </a:solidFill>
              </a:defRPr>
            </a:lvl2pPr>
            <a:lvl3pPr>
              <a:defRPr>
                <a:solidFill>
                  <a:srgbClr val="383838"/>
                </a:solidFill>
              </a:defRPr>
            </a:lvl3pPr>
            <a:lvl4pPr>
              <a:defRPr>
                <a:solidFill>
                  <a:srgbClr val="383838"/>
                </a:solidFill>
              </a:defRPr>
            </a:lvl4pPr>
            <a:lvl5pP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0" name="Text Placeholder 131"/>
          <p:cNvSpPr>
            <a:spLocks noGrp="1"/>
          </p:cNvSpPr>
          <p:nvPr>
            <p:ph type="body" sz="quarter" idx="16"/>
          </p:nvPr>
        </p:nvSpPr>
        <p:spPr>
          <a:xfrm>
            <a:off x="491870" y="1611050"/>
            <a:ext cx="3358195" cy="560696"/>
          </a:xfrm>
        </p:spPr>
        <p:txBody>
          <a:bodyPr anchor="b" anchorCtr="0"/>
          <a:lstStyle>
            <a:lvl1pPr marL="0" marR="0" indent="0" algn="l" defTabSz="913395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idx="17"/>
          </p:nvPr>
        </p:nvSpPr>
        <p:spPr>
          <a:xfrm>
            <a:off x="4441894" y="2373787"/>
            <a:ext cx="3357531" cy="360594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idx="18"/>
          </p:nvPr>
        </p:nvSpPr>
        <p:spPr>
          <a:xfrm>
            <a:off x="8295792" y="2373787"/>
            <a:ext cx="3357531" cy="360594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2pPr>
              <a:defRPr>
                <a:solidFill>
                  <a:srgbClr val="383838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" name="Text Placeholder 131"/>
          <p:cNvSpPr>
            <a:spLocks noGrp="1"/>
          </p:cNvSpPr>
          <p:nvPr>
            <p:ph type="body" sz="quarter" idx="19"/>
          </p:nvPr>
        </p:nvSpPr>
        <p:spPr>
          <a:xfrm>
            <a:off x="4417696" y="1611050"/>
            <a:ext cx="3358195" cy="560696"/>
          </a:xfrm>
        </p:spPr>
        <p:txBody>
          <a:bodyPr anchor="b" anchorCtr="0"/>
          <a:lstStyle>
            <a:lvl1pPr marL="0" marR="0" indent="0" algn="l" defTabSz="913395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31"/>
          <p:cNvSpPr>
            <a:spLocks noGrp="1"/>
          </p:cNvSpPr>
          <p:nvPr>
            <p:ph type="body" sz="quarter" idx="20"/>
          </p:nvPr>
        </p:nvSpPr>
        <p:spPr>
          <a:xfrm>
            <a:off x="8295128" y="1611050"/>
            <a:ext cx="3358195" cy="560696"/>
          </a:xfrm>
        </p:spPr>
        <p:txBody>
          <a:bodyPr anchor="b" anchorCtr="0"/>
          <a:lstStyle>
            <a:lvl1pPr marL="0" marR="0" indent="0" algn="l" defTabSz="913395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569295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 Colum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81421" y="1192213"/>
            <a:ext cx="11223343" cy="4927787"/>
          </a:xfrm>
        </p:spPr>
        <p:txBody>
          <a:bodyPr/>
          <a:lstStyle>
            <a:lvl1pPr>
              <a:buClr>
                <a:schemeClr val="tx2"/>
              </a:buClr>
              <a:defRPr sz="1799"/>
            </a:lvl1pPr>
            <a:lvl2pPr>
              <a:buClr>
                <a:schemeClr val="tx2"/>
              </a:buClr>
              <a:defRPr sz="1599"/>
            </a:lvl2pPr>
            <a:lvl3pPr>
              <a:buClr>
                <a:schemeClr val="tx2"/>
              </a:buClr>
              <a:defRPr sz="1399"/>
            </a:lvl3pPr>
            <a:lvl4pPr>
              <a:buClr>
                <a:schemeClr val="tx2"/>
              </a:buClr>
              <a:defRPr sz="1199"/>
            </a:lvl4pPr>
            <a:lvl5pPr>
              <a:defRPr sz="1999"/>
            </a:lvl5pPr>
          </a:lstStyle>
          <a:p>
            <a:pPr lvl="0" eaLnBrk="1" latinLnBrk="0" hangingPunct="1"/>
            <a:r>
              <a:rPr lang="en-US" noProof="0" dirty="0"/>
              <a:t>Click to edit text</a:t>
            </a:r>
          </a:p>
          <a:p>
            <a:pPr lvl="1" eaLnBrk="1" latinLnBrk="0" hangingPunct="1"/>
            <a:r>
              <a:rPr lang="en-US" noProof="0" dirty="0"/>
              <a:t>Second level</a:t>
            </a:r>
          </a:p>
          <a:p>
            <a:pPr lvl="2" eaLnBrk="1" latinLnBrk="0" hangingPunct="1"/>
            <a:r>
              <a:rPr lang="en-US" noProof="0" dirty="0"/>
              <a:t>Third level</a:t>
            </a:r>
          </a:p>
          <a:p>
            <a:pPr lvl="3" eaLnBrk="1" latinLnBrk="0" hangingPunct="1"/>
            <a:r>
              <a:rPr lang="en-US" noProof="0" dirty="0"/>
              <a:t>Fourth level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479749" y="336000"/>
            <a:ext cx="11225014" cy="576000"/>
          </a:xfrm>
        </p:spPr>
        <p:txBody>
          <a:bodyPr/>
          <a:lstStyle>
            <a:lvl1pPr>
              <a:defRPr b="1">
                <a:solidFill>
                  <a:schemeClr val="tx2"/>
                </a:solidFill>
              </a:defRPr>
            </a:lvl1pPr>
          </a:lstStyle>
          <a:p>
            <a:r>
              <a:rPr lang="en-US" noProof="0" dirty="0"/>
              <a:t>Click to Edit Title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02298" y="1197429"/>
            <a:ext cx="914162" cy="914400"/>
          </a:xfrm>
          <a:prstGeom prst="rect">
            <a:avLst/>
          </a:prstGeom>
        </p:spPr>
        <p:txBody>
          <a:bodyPr vert="horz" wrap="none" lIns="0" tIns="0" rIns="0" bIns="0" rtlCol="0" anchor="t">
            <a:normAutofit/>
          </a:bodyPr>
          <a:lstStyle/>
          <a:p>
            <a:endParaRPr lang="en-US" sz="1799" dirty="0"/>
          </a:p>
        </p:txBody>
      </p:sp>
    </p:spTree>
    <p:extLst>
      <p:ext uri="{BB962C8B-B14F-4D97-AF65-F5344CB8AC3E}">
        <p14:creationId xmlns:p14="http://schemas.microsoft.com/office/powerpoint/2010/main" val="194913121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ol_narrow_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C6EB9FA-F523-43CD-9B47-DEF365F9247A}"/>
              </a:ext>
            </a:extLst>
          </p:cNvPr>
          <p:cNvCxnSpPr>
            <a:cxnSpLocks/>
          </p:cNvCxnSpPr>
          <p:nvPr/>
        </p:nvCxnSpPr>
        <p:spPr>
          <a:xfrm>
            <a:off x="3232054" y="1631954"/>
            <a:ext cx="0" cy="408622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1872" y="1040826"/>
            <a:ext cx="11174939" cy="344488"/>
          </a:xfrm>
        </p:spPr>
        <p:txBody>
          <a:bodyPr/>
          <a:lstStyle>
            <a:lvl1pPr marL="0" indent="0">
              <a:buNone/>
              <a:defRPr lang="en-US" sz="2397" dirty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Text Placeholder 2"/>
          <p:cNvSpPr>
            <a:spLocks noGrp="1"/>
          </p:cNvSpPr>
          <p:nvPr>
            <p:ph idx="14"/>
          </p:nvPr>
        </p:nvSpPr>
        <p:spPr>
          <a:xfrm>
            <a:off x="3367983" y="1631112"/>
            <a:ext cx="8298826" cy="408642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2pPr>
              <a:defRPr>
                <a:solidFill>
                  <a:srgbClr val="383838"/>
                </a:solidFill>
              </a:defRPr>
            </a:lvl2pPr>
            <a:lvl3pPr>
              <a:defRPr>
                <a:solidFill>
                  <a:srgbClr val="383838"/>
                </a:solidFill>
              </a:defRPr>
            </a:lvl3pPr>
            <a:lvl4pPr>
              <a:defRPr>
                <a:solidFill>
                  <a:srgbClr val="383838"/>
                </a:solidFill>
              </a:defRPr>
            </a:lvl4pPr>
            <a:lvl5pP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 Placeholder 2"/>
          <p:cNvSpPr>
            <a:spLocks noGrp="1"/>
          </p:cNvSpPr>
          <p:nvPr>
            <p:ph idx="1"/>
          </p:nvPr>
        </p:nvSpPr>
        <p:spPr>
          <a:xfrm>
            <a:off x="492533" y="1631112"/>
            <a:ext cx="2604653" cy="408642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2pPr>
              <a:defRPr>
                <a:solidFill>
                  <a:srgbClr val="383838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14866310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3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D154852-D858-4904-8A4B-E950A5567635}"/>
              </a:ext>
            </a:extLst>
          </p:cNvPr>
          <p:cNvCxnSpPr>
            <a:cxnSpLocks/>
          </p:cNvCxnSpPr>
          <p:nvPr/>
        </p:nvCxnSpPr>
        <p:spPr>
          <a:xfrm>
            <a:off x="8928211" y="1746250"/>
            <a:ext cx="0" cy="408622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1872" y="1040826"/>
            <a:ext cx="11174939" cy="344488"/>
          </a:xfrm>
        </p:spPr>
        <p:txBody>
          <a:bodyPr/>
          <a:lstStyle>
            <a:lvl1pPr marL="0" indent="0">
              <a:buNone/>
              <a:defRPr lang="en-US" sz="2397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491870" y="1746560"/>
            <a:ext cx="8301343" cy="4086428"/>
          </a:xfrm>
        </p:spPr>
        <p:txBody>
          <a:bodyPr/>
          <a:lstStyle>
            <a:lvl1pPr marL="0" indent="0">
              <a:buNone/>
              <a:defRPr/>
            </a:lvl1pPr>
            <a:lvl2pPr>
              <a:defRPr>
                <a:solidFill>
                  <a:srgbClr val="383838"/>
                </a:solidFill>
              </a:defRPr>
            </a:lvl2pPr>
            <a:lvl3pPr>
              <a:defRPr>
                <a:solidFill>
                  <a:srgbClr val="383838"/>
                </a:solidFill>
              </a:defRPr>
            </a:lvl3pPr>
            <a:lvl4pPr>
              <a:defRPr>
                <a:solidFill>
                  <a:srgbClr val="383838"/>
                </a:solidFill>
              </a:defRPr>
            </a:lvl4pPr>
            <a:lvl5pP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5"/>
          </p:nvPr>
        </p:nvSpPr>
        <p:spPr>
          <a:xfrm>
            <a:off x="9032931" y="1746560"/>
            <a:ext cx="2633878" cy="4086428"/>
          </a:xfrm>
        </p:spPr>
        <p:txBody>
          <a:bodyPr/>
          <a:lstStyle>
            <a:lvl1pPr marL="0" indent="0">
              <a:buNone/>
              <a:defRPr/>
            </a:lvl1pPr>
            <a:lvl2pPr>
              <a:defRPr>
                <a:solidFill>
                  <a:srgbClr val="383838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95765792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 slide with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6">
            <a:extLst>
              <a:ext uri="{FF2B5EF4-FFF2-40B4-BE49-F238E27FC236}">
                <a16:creationId xmlns:a16="http://schemas.microsoft.com/office/drawing/2014/main" id="{73B8279D-65DF-47DE-946B-5CE65022BF5B}"/>
              </a:ext>
            </a:extLst>
          </p:cNvPr>
          <p:cNvGrpSpPr>
            <a:grpSpLocks/>
          </p:cNvGrpSpPr>
          <p:nvPr/>
        </p:nvGrpSpPr>
        <p:grpSpPr bwMode="auto">
          <a:xfrm>
            <a:off x="4145979" y="1625600"/>
            <a:ext cx="3901628" cy="4305300"/>
            <a:chOff x="3706307" y="1883391"/>
            <a:chExt cx="3803176" cy="4472959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564C39E9-536E-4454-96B2-93ED2F4C94F3}"/>
                </a:ext>
              </a:extLst>
            </p:cNvPr>
            <p:cNvCxnSpPr>
              <a:cxnSpLocks/>
            </p:cNvCxnSpPr>
            <p:nvPr/>
          </p:nvCxnSpPr>
          <p:spPr>
            <a:xfrm>
              <a:off x="3706307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E31D54F4-3608-464F-81F3-0CD2C69D09DC}"/>
                </a:ext>
              </a:extLst>
            </p:cNvPr>
            <p:cNvCxnSpPr>
              <a:cxnSpLocks/>
            </p:cNvCxnSpPr>
            <p:nvPr/>
          </p:nvCxnSpPr>
          <p:spPr>
            <a:xfrm>
              <a:off x="7509483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1872" y="1040826"/>
            <a:ext cx="11174939" cy="344488"/>
          </a:xfrm>
        </p:spPr>
        <p:txBody>
          <a:bodyPr/>
          <a:lstStyle>
            <a:lvl1pPr marL="0" indent="0">
              <a:buNone/>
              <a:defRPr lang="en-US" sz="2397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31"/>
          <p:cNvSpPr>
            <a:spLocks noGrp="1"/>
          </p:cNvSpPr>
          <p:nvPr>
            <p:ph type="body" sz="quarter" idx="16"/>
          </p:nvPr>
        </p:nvSpPr>
        <p:spPr>
          <a:xfrm>
            <a:off x="491870" y="1562924"/>
            <a:ext cx="3358195" cy="560696"/>
          </a:xfrm>
        </p:spPr>
        <p:txBody>
          <a:bodyPr anchor="b" anchorCtr="0"/>
          <a:lstStyle>
            <a:lvl1pPr marL="0" marR="0" indent="0" algn="l" defTabSz="913395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31"/>
          <p:cNvSpPr>
            <a:spLocks noGrp="1"/>
          </p:cNvSpPr>
          <p:nvPr>
            <p:ph type="body" sz="quarter" idx="17"/>
          </p:nvPr>
        </p:nvSpPr>
        <p:spPr>
          <a:xfrm>
            <a:off x="4413729" y="1569937"/>
            <a:ext cx="3358195" cy="560696"/>
          </a:xfrm>
        </p:spPr>
        <p:txBody>
          <a:bodyPr anchor="b" anchorCtr="0"/>
          <a:lstStyle>
            <a:lvl1pPr marL="0" indent="0">
              <a:buNone/>
              <a:defRPr lang="en-US" sz="2397" b="1" kern="1200" dirty="0" smtClean="0">
                <a:solidFill>
                  <a:schemeClr val="accent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131"/>
          <p:cNvSpPr>
            <a:spLocks noGrp="1"/>
          </p:cNvSpPr>
          <p:nvPr>
            <p:ph type="body" sz="quarter" idx="18"/>
          </p:nvPr>
        </p:nvSpPr>
        <p:spPr>
          <a:xfrm>
            <a:off x="8301939" y="1569937"/>
            <a:ext cx="3358195" cy="560696"/>
          </a:xfrm>
        </p:spPr>
        <p:txBody>
          <a:bodyPr anchor="b" anchorCtr="0"/>
          <a:lstStyle>
            <a:lvl1pPr marL="0" indent="0">
              <a:buNone/>
              <a:defRPr lang="en-US" sz="2397" b="1" kern="1200" dirty="0" smtClean="0">
                <a:solidFill>
                  <a:schemeClr val="accent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9"/>
          </p:nvPr>
        </p:nvSpPr>
        <p:spPr>
          <a:xfrm>
            <a:off x="491870" y="2323016"/>
            <a:ext cx="3358195" cy="3608590"/>
          </a:xfrm>
        </p:spPr>
        <p:txBody>
          <a:bodyPr/>
          <a:lstStyle>
            <a:lvl1pPr marL="0" indent="0">
              <a:buNone/>
              <a:defRPr/>
            </a:lvl1pPr>
            <a:lvl2pPr>
              <a:defRPr>
                <a:solidFill>
                  <a:srgbClr val="383838"/>
                </a:solidFill>
              </a:defRPr>
            </a:lvl2pPr>
            <a:lvl3pPr>
              <a:defRPr>
                <a:solidFill>
                  <a:srgbClr val="383838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20"/>
          </p:nvPr>
        </p:nvSpPr>
        <p:spPr>
          <a:xfrm>
            <a:off x="4413728" y="2323016"/>
            <a:ext cx="3357798" cy="3608387"/>
          </a:xfrm>
        </p:spPr>
        <p:txBody>
          <a:bodyPr/>
          <a:lstStyle>
            <a:lvl1pPr marL="0" indent="0">
              <a:buNone/>
              <a:defRPr/>
            </a:lvl1pPr>
            <a:lvl2pPr>
              <a:defRPr>
                <a:solidFill>
                  <a:srgbClr val="383838"/>
                </a:solidFill>
              </a:defRPr>
            </a:lvl2pPr>
            <a:lvl3pPr>
              <a:defRPr>
                <a:solidFill>
                  <a:srgbClr val="383838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21"/>
          </p:nvPr>
        </p:nvSpPr>
        <p:spPr>
          <a:xfrm>
            <a:off x="8301938" y="2323016"/>
            <a:ext cx="3358524" cy="3608387"/>
          </a:xfrm>
        </p:spPr>
        <p:txBody>
          <a:bodyPr/>
          <a:lstStyle>
            <a:lvl1pPr marL="0" indent="0">
              <a:buNone/>
              <a:defRPr/>
            </a:lvl1pPr>
            <a:lvl2pPr>
              <a:defRPr>
                <a:solidFill>
                  <a:srgbClr val="383838"/>
                </a:solidFill>
              </a:defRPr>
            </a:lvl2pPr>
            <a:lvl3pPr>
              <a:defRPr>
                <a:solidFill>
                  <a:srgbClr val="383838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16014836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lumn tex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1872" y="1040826"/>
            <a:ext cx="11174939" cy="344488"/>
          </a:xfrm>
        </p:spPr>
        <p:txBody>
          <a:bodyPr/>
          <a:lstStyle>
            <a:lvl1pPr marL="0" indent="0">
              <a:buNone/>
              <a:defRPr lang="en-US" sz="2397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3352643" y="1671614"/>
            <a:ext cx="2605317" cy="195368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04" name="Picture Placeholder 5"/>
          <p:cNvSpPr>
            <a:spLocks noGrp="1"/>
          </p:cNvSpPr>
          <p:nvPr>
            <p:ph type="pic" sz="quarter" idx="18"/>
          </p:nvPr>
        </p:nvSpPr>
        <p:spPr>
          <a:xfrm>
            <a:off x="3352643" y="3809041"/>
            <a:ext cx="2605317" cy="195368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05" name="Picture Placeholder 5"/>
          <p:cNvSpPr>
            <a:spLocks noGrp="1"/>
          </p:cNvSpPr>
          <p:nvPr>
            <p:ph type="pic" sz="quarter" idx="19"/>
          </p:nvPr>
        </p:nvSpPr>
        <p:spPr>
          <a:xfrm>
            <a:off x="9061493" y="1671614"/>
            <a:ext cx="2605317" cy="195368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06" name="Picture Placeholder 5"/>
          <p:cNvSpPr>
            <a:spLocks noGrp="1"/>
          </p:cNvSpPr>
          <p:nvPr>
            <p:ph type="pic" sz="quarter" idx="20"/>
          </p:nvPr>
        </p:nvSpPr>
        <p:spPr>
          <a:xfrm>
            <a:off x="9061493" y="3809041"/>
            <a:ext cx="2605317" cy="195368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491870" y="1671614"/>
            <a:ext cx="2605317" cy="4086225"/>
          </a:xfrm>
        </p:spPr>
        <p:txBody>
          <a:bodyPr/>
          <a:lstStyle>
            <a:lvl1pPr marL="0" indent="0">
              <a:buNone/>
              <a:defRPr>
                <a:solidFill>
                  <a:srgbClr val="383838"/>
                </a:solidFill>
              </a:defRPr>
            </a:lvl1pPr>
            <a:lvl2pPr>
              <a:defRPr>
                <a:solidFill>
                  <a:srgbClr val="383838"/>
                </a:solidFill>
              </a:defRPr>
            </a:lvl2pPr>
            <a:lvl3pPr>
              <a:defRPr>
                <a:solidFill>
                  <a:srgbClr val="383838"/>
                </a:solidFill>
              </a:defRPr>
            </a:lvl3pPr>
            <a:lvl4pPr>
              <a:defRPr>
                <a:solidFill>
                  <a:srgbClr val="383838"/>
                </a:solidFill>
              </a:defRPr>
            </a:lvl4pPr>
            <a:lvl5pP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216978" y="1671614"/>
            <a:ext cx="2605317" cy="4086225"/>
          </a:xfrm>
        </p:spPr>
        <p:txBody>
          <a:bodyPr/>
          <a:lstStyle>
            <a:lvl1pPr marL="0" indent="0">
              <a:buNone/>
              <a:defRPr/>
            </a:lvl1pPr>
            <a:lvl2pPr>
              <a:defRPr>
                <a:solidFill>
                  <a:srgbClr val="383838"/>
                </a:solidFill>
              </a:defRPr>
            </a:lvl2pPr>
            <a:lvl3pPr>
              <a:defRPr>
                <a:solidFill>
                  <a:srgbClr val="383838"/>
                </a:solidFill>
              </a:defRPr>
            </a:lvl3pPr>
            <a:lvl4pPr>
              <a:defRPr>
                <a:solidFill>
                  <a:srgbClr val="383838"/>
                </a:solidFill>
              </a:defRPr>
            </a:lvl4pPr>
            <a:lvl5pP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723129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lumn with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1872" y="1040826"/>
            <a:ext cx="11174939" cy="344488"/>
          </a:xfrm>
        </p:spPr>
        <p:txBody>
          <a:bodyPr/>
          <a:lstStyle>
            <a:lvl1pPr marL="0" indent="0">
              <a:buNone/>
              <a:defRPr lang="en-US" sz="2397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492533" y="1671612"/>
            <a:ext cx="5464896" cy="408642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2pPr>
              <a:defRPr>
                <a:solidFill>
                  <a:srgbClr val="383838"/>
                </a:solidFill>
              </a:defRPr>
            </a:lvl2pPr>
            <a:lvl3pPr>
              <a:defRPr>
                <a:solidFill>
                  <a:srgbClr val="383838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0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6208003" y="1671614"/>
            <a:ext cx="5458807" cy="408642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442941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Sld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able Placeholder 3"/>
          <p:cNvSpPr>
            <a:spLocks noGrp="1"/>
          </p:cNvSpPr>
          <p:nvPr>
            <p:ph type="tbl" sz="quarter" idx="13"/>
          </p:nvPr>
        </p:nvSpPr>
        <p:spPr>
          <a:xfrm>
            <a:off x="492533" y="1536022"/>
            <a:ext cx="11175043" cy="4087104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noProof="0"/>
              <a:t>Click icon to add table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5026500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 Column Slide w/ S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1872" y="1040826"/>
            <a:ext cx="11174939" cy="344488"/>
          </a:xfrm>
        </p:spPr>
        <p:txBody>
          <a:bodyPr/>
          <a:lstStyle>
            <a:lvl1pPr marL="0" indent="0">
              <a:buNone/>
              <a:defRPr lang="en-US" sz="2397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491871" y="1745884"/>
            <a:ext cx="11175043" cy="40871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383838"/>
                </a:solidFill>
              </a:defRPr>
            </a:lvl1pPr>
            <a:lvl2pPr>
              <a:defRPr>
                <a:solidFill>
                  <a:srgbClr val="383838"/>
                </a:solidFill>
              </a:defRPr>
            </a:lvl2pPr>
            <a:lvl3pPr>
              <a:defRPr>
                <a:solidFill>
                  <a:srgbClr val="383838"/>
                </a:solidFill>
              </a:defRPr>
            </a:lvl3pPr>
            <a:lvl4pPr>
              <a:defRPr>
                <a:solidFill>
                  <a:srgbClr val="383838"/>
                </a:solidFill>
              </a:defRPr>
            </a:lvl4pPr>
            <a:lvl5pP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058599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665542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Closing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CAE635C4-A110-4E56-A229-0ED53ED6F032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564332" y="2769070"/>
            <a:ext cx="1910979" cy="580559"/>
            <a:chOff x="3153" y="2846"/>
            <a:chExt cx="4199" cy="1275"/>
          </a:xfrm>
          <a:solidFill>
            <a:schemeClr val="bg1"/>
          </a:solidFill>
        </p:grpSpPr>
        <p:sp>
          <p:nvSpPr>
            <p:cNvPr id="4" name="Freeform 8">
              <a:extLst>
                <a:ext uri="{FF2B5EF4-FFF2-40B4-BE49-F238E27FC236}">
                  <a16:creationId xmlns:a16="http://schemas.microsoft.com/office/drawing/2014/main" id="{25FAD4B5-DCA3-48A6-8D31-8094EFA180F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53" y="2846"/>
              <a:ext cx="1229" cy="1275"/>
            </a:xfrm>
            <a:custGeom>
              <a:avLst/>
              <a:gdLst>
                <a:gd name="T0" fmla="*/ 760 w 986"/>
                <a:gd name="T1" fmla="*/ 25 h 1020"/>
                <a:gd name="T2" fmla="*/ 760 w 986"/>
                <a:gd name="T3" fmla="*/ 137 h 1020"/>
                <a:gd name="T4" fmla="*/ 472 w 986"/>
                <a:gd name="T5" fmla="*/ 0 h 1020"/>
                <a:gd name="T6" fmla="*/ 0 w 986"/>
                <a:gd name="T7" fmla="*/ 507 h 1020"/>
                <a:gd name="T8" fmla="*/ 470 w 986"/>
                <a:gd name="T9" fmla="*/ 1020 h 1020"/>
                <a:gd name="T10" fmla="*/ 760 w 986"/>
                <a:gd name="T11" fmla="*/ 890 h 1020"/>
                <a:gd name="T12" fmla="*/ 760 w 986"/>
                <a:gd name="T13" fmla="*/ 991 h 1020"/>
                <a:gd name="T14" fmla="*/ 986 w 986"/>
                <a:gd name="T15" fmla="*/ 991 h 1020"/>
                <a:gd name="T16" fmla="*/ 986 w 986"/>
                <a:gd name="T17" fmla="*/ 25 h 1020"/>
                <a:gd name="T18" fmla="*/ 760 w 986"/>
                <a:gd name="T19" fmla="*/ 25 h 1020"/>
                <a:gd name="T20" fmla="*/ 500 w 986"/>
                <a:gd name="T21" fmla="*/ 819 h 1020"/>
                <a:gd name="T22" fmla="*/ 230 w 986"/>
                <a:gd name="T23" fmla="*/ 511 h 1020"/>
                <a:gd name="T24" fmla="*/ 500 w 986"/>
                <a:gd name="T25" fmla="*/ 201 h 1020"/>
                <a:gd name="T26" fmla="*/ 774 w 986"/>
                <a:gd name="T27" fmla="*/ 513 h 1020"/>
                <a:gd name="T28" fmla="*/ 500 w 986"/>
                <a:gd name="T29" fmla="*/ 819 h 10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86" h="1020">
                  <a:moveTo>
                    <a:pt x="760" y="25"/>
                  </a:moveTo>
                  <a:cubicBezTo>
                    <a:pt x="760" y="137"/>
                    <a:pt x="760" y="137"/>
                    <a:pt x="760" y="137"/>
                  </a:cubicBezTo>
                  <a:cubicBezTo>
                    <a:pt x="668" y="18"/>
                    <a:pt x="543" y="0"/>
                    <a:pt x="472" y="0"/>
                  </a:cubicBezTo>
                  <a:cubicBezTo>
                    <a:pt x="216" y="0"/>
                    <a:pt x="0" y="192"/>
                    <a:pt x="0" y="507"/>
                  </a:cubicBezTo>
                  <a:cubicBezTo>
                    <a:pt x="0" y="773"/>
                    <a:pt x="170" y="1020"/>
                    <a:pt x="470" y="1020"/>
                  </a:cubicBezTo>
                  <a:cubicBezTo>
                    <a:pt x="539" y="1020"/>
                    <a:pt x="661" y="1004"/>
                    <a:pt x="760" y="890"/>
                  </a:cubicBezTo>
                  <a:cubicBezTo>
                    <a:pt x="760" y="991"/>
                    <a:pt x="760" y="991"/>
                    <a:pt x="760" y="991"/>
                  </a:cubicBezTo>
                  <a:cubicBezTo>
                    <a:pt x="986" y="991"/>
                    <a:pt x="986" y="991"/>
                    <a:pt x="986" y="991"/>
                  </a:cubicBezTo>
                  <a:cubicBezTo>
                    <a:pt x="986" y="25"/>
                    <a:pt x="986" y="25"/>
                    <a:pt x="986" y="25"/>
                  </a:cubicBezTo>
                  <a:lnTo>
                    <a:pt x="760" y="25"/>
                  </a:lnTo>
                  <a:close/>
                  <a:moveTo>
                    <a:pt x="500" y="819"/>
                  </a:moveTo>
                  <a:cubicBezTo>
                    <a:pt x="336" y="819"/>
                    <a:pt x="230" y="679"/>
                    <a:pt x="230" y="511"/>
                  </a:cubicBezTo>
                  <a:cubicBezTo>
                    <a:pt x="230" y="339"/>
                    <a:pt x="336" y="201"/>
                    <a:pt x="500" y="201"/>
                  </a:cubicBezTo>
                  <a:cubicBezTo>
                    <a:pt x="642" y="201"/>
                    <a:pt x="774" y="302"/>
                    <a:pt x="774" y="513"/>
                  </a:cubicBezTo>
                  <a:cubicBezTo>
                    <a:pt x="774" y="715"/>
                    <a:pt x="642" y="819"/>
                    <a:pt x="500" y="81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797">
                <a:latin typeface="+mn-lt"/>
                <a:ea typeface="+mn-ea"/>
              </a:endParaRPr>
            </a:p>
          </p:txBody>
        </p:sp>
        <p:sp>
          <p:nvSpPr>
            <p:cNvPr id="5" name="Freeform 9">
              <a:extLst>
                <a:ext uri="{FF2B5EF4-FFF2-40B4-BE49-F238E27FC236}">
                  <a16:creationId xmlns:a16="http://schemas.microsoft.com/office/drawing/2014/main" id="{E1C0403A-226C-4958-B548-03664AE51528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3" y="2846"/>
              <a:ext cx="792" cy="1239"/>
            </a:xfrm>
            <a:custGeom>
              <a:avLst/>
              <a:gdLst>
                <a:gd name="T0" fmla="*/ 320 w 636"/>
                <a:gd name="T1" fmla="*/ 32 h 991"/>
                <a:gd name="T2" fmla="*/ 226 w 636"/>
                <a:gd name="T3" fmla="*/ 112 h 991"/>
                <a:gd name="T4" fmla="*/ 226 w 636"/>
                <a:gd name="T5" fmla="*/ 25 h 991"/>
                <a:gd name="T6" fmla="*/ 0 w 636"/>
                <a:gd name="T7" fmla="*/ 25 h 991"/>
                <a:gd name="T8" fmla="*/ 0 w 636"/>
                <a:gd name="T9" fmla="*/ 991 h 991"/>
                <a:gd name="T10" fmla="*/ 226 w 636"/>
                <a:gd name="T11" fmla="*/ 991 h 991"/>
                <a:gd name="T12" fmla="*/ 226 w 636"/>
                <a:gd name="T13" fmla="*/ 491 h 991"/>
                <a:gd name="T14" fmla="*/ 288 w 636"/>
                <a:gd name="T15" fmla="*/ 268 h 991"/>
                <a:gd name="T16" fmla="*/ 429 w 636"/>
                <a:gd name="T17" fmla="*/ 215 h 991"/>
                <a:gd name="T18" fmla="*/ 544 w 636"/>
                <a:gd name="T19" fmla="*/ 250 h 991"/>
                <a:gd name="T20" fmla="*/ 636 w 636"/>
                <a:gd name="T21" fmla="*/ 45 h 991"/>
                <a:gd name="T22" fmla="*/ 458 w 636"/>
                <a:gd name="T23" fmla="*/ 0 h 991"/>
                <a:gd name="T24" fmla="*/ 320 w 636"/>
                <a:gd name="T25" fmla="*/ 32 h 9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36" h="991">
                  <a:moveTo>
                    <a:pt x="320" y="32"/>
                  </a:moveTo>
                  <a:cubicBezTo>
                    <a:pt x="288" y="50"/>
                    <a:pt x="251" y="82"/>
                    <a:pt x="226" y="112"/>
                  </a:cubicBezTo>
                  <a:cubicBezTo>
                    <a:pt x="226" y="25"/>
                    <a:pt x="226" y="25"/>
                    <a:pt x="226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991"/>
                    <a:pt x="0" y="991"/>
                    <a:pt x="0" y="991"/>
                  </a:cubicBezTo>
                  <a:cubicBezTo>
                    <a:pt x="226" y="991"/>
                    <a:pt x="226" y="991"/>
                    <a:pt x="226" y="991"/>
                  </a:cubicBezTo>
                  <a:cubicBezTo>
                    <a:pt x="226" y="491"/>
                    <a:pt x="226" y="491"/>
                    <a:pt x="226" y="491"/>
                  </a:cubicBezTo>
                  <a:cubicBezTo>
                    <a:pt x="226" y="426"/>
                    <a:pt x="226" y="335"/>
                    <a:pt x="288" y="268"/>
                  </a:cubicBezTo>
                  <a:cubicBezTo>
                    <a:pt x="332" y="222"/>
                    <a:pt x="380" y="215"/>
                    <a:pt x="429" y="215"/>
                  </a:cubicBezTo>
                  <a:cubicBezTo>
                    <a:pt x="452" y="215"/>
                    <a:pt x="493" y="218"/>
                    <a:pt x="544" y="250"/>
                  </a:cubicBezTo>
                  <a:cubicBezTo>
                    <a:pt x="636" y="45"/>
                    <a:pt x="636" y="45"/>
                    <a:pt x="636" y="45"/>
                  </a:cubicBezTo>
                  <a:cubicBezTo>
                    <a:pt x="574" y="9"/>
                    <a:pt x="514" y="0"/>
                    <a:pt x="458" y="0"/>
                  </a:cubicBezTo>
                  <a:cubicBezTo>
                    <a:pt x="408" y="0"/>
                    <a:pt x="364" y="6"/>
                    <a:pt x="320" y="3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797">
                <a:latin typeface="+mn-lt"/>
                <a:ea typeface="+mn-ea"/>
              </a:endParaRPr>
            </a:p>
          </p:txBody>
        </p:sp>
        <p:sp>
          <p:nvSpPr>
            <p:cNvPr id="6" name="Freeform 10">
              <a:extLst>
                <a:ext uri="{FF2B5EF4-FFF2-40B4-BE49-F238E27FC236}">
                  <a16:creationId xmlns:a16="http://schemas.microsoft.com/office/drawing/2014/main" id="{20E60D26-7EA9-4093-9BAD-B069BAAD87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92" y="2846"/>
              <a:ext cx="1660" cy="1239"/>
            </a:xfrm>
            <a:custGeom>
              <a:avLst/>
              <a:gdLst>
                <a:gd name="T0" fmla="*/ 1281 w 1331"/>
                <a:gd name="T1" fmla="*/ 151 h 991"/>
                <a:gd name="T2" fmla="*/ 1004 w 1331"/>
                <a:gd name="T3" fmla="*/ 0 h 991"/>
                <a:gd name="T4" fmla="*/ 716 w 1331"/>
                <a:gd name="T5" fmla="*/ 142 h 991"/>
                <a:gd name="T6" fmla="*/ 465 w 1331"/>
                <a:gd name="T7" fmla="*/ 0 h 991"/>
                <a:gd name="T8" fmla="*/ 225 w 1331"/>
                <a:gd name="T9" fmla="*/ 114 h 991"/>
                <a:gd name="T10" fmla="*/ 225 w 1331"/>
                <a:gd name="T11" fmla="*/ 25 h 991"/>
                <a:gd name="T12" fmla="*/ 0 w 1331"/>
                <a:gd name="T13" fmla="*/ 25 h 991"/>
                <a:gd name="T14" fmla="*/ 0 w 1331"/>
                <a:gd name="T15" fmla="*/ 991 h 991"/>
                <a:gd name="T16" fmla="*/ 225 w 1331"/>
                <a:gd name="T17" fmla="*/ 991 h 991"/>
                <a:gd name="T18" fmla="*/ 225 w 1331"/>
                <a:gd name="T19" fmla="*/ 493 h 991"/>
                <a:gd name="T20" fmla="*/ 269 w 1331"/>
                <a:gd name="T21" fmla="*/ 273 h 991"/>
                <a:gd name="T22" fmla="*/ 403 w 1331"/>
                <a:gd name="T23" fmla="*/ 201 h 991"/>
                <a:gd name="T24" fmla="*/ 532 w 1331"/>
                <a:gd name="T25" fmla="*/ 286 h 991"/>
                <a:gd name="T26" fmla="*/ 553 w 1331"/>
                <a:gd name="T27" fmla="*/ 458 h 991"/>
                <a:gd name="T28" fmla="*/ 553 w 1331"/>
                <a:gd name="T29" fmla="*/ 991 h 991"/>
                <a:gd name="T30" fmla="*/ 778 w 1331"/>
                <a:gd name="T31" fmla="*/ 991 h 991"/>
                <a:gd name="T32" fmla="*/ 778 w 1331"/>
                <a:gd name="T33" fmla="*/ 493 h 991"/>
                <a:gd name="T34" fmla="*/ 822 w 1331"/>
                <a:gd name="T35" fmla="*/ 273 h 991"/>
                <a:gd name="T36" fmla="*/ 956 w 1331"/>
                <a:gd name="T37" fmla="*/ 201 h 991"/>
                <a:gd name="T38" fmla="*/ 1085 w 1331"/>
                <a:gd name="T39" fmla="*/ 286 h 991"/>
                <a:gd name="T40" fmla="*/ 1106 w 1331"/>
                <a:gd name="T41" fmla="*/ 458 h 991"/>
                <a:gd name="T42" fmla="*/ 1106 w 1331"/>
                <a:gd name="T43" fmla="*/ 991 h 991"/>
                <a:gd name="T44" fmla="*/ 1331 w 1331"/>
                <a:gd name="T45" fmla="*/ 991 h 991"/>
                <a:gd name="T46" fmla="*/ 1331 w 1331"/>
                <a:gd name="T47" fmla="*/ 394 h 991"/>
                <a:gd name="T48" fmla="*/ 1281 w 1331"/>
                <a:gd name="T49" fmla="*/ 151 h 9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31" h="991">
                  <a:moveTo>
                    <a:pt x="1281" y="151"/>
                  </a:moveTo>
                  <a:cubicBezTo>
                    <a:pt x="1225" y="55"/>
                    <a:pt x="1122" y="0"/>
                    <a:pt x="1004" y="0"/>
                  </a:cubicBezTo>
                  <a:cubicBezTo>
                    <a:pt x="919" y="0"/>
                    <a:pt x="797" y="27"/>
                    <a:pt x="716" y="142"/>
                  </a:cubicBezTo>
                  <a:cubicBezTo>
                    <a:pt x="661" y="48"/>
                    <a:pt x="566" y="0"/>
                    <a:pt x="465" y="0"/>
                  </a:cubicBezTo>
                  <a:cubicBezTo>
                    <a:pt x="391" y="0"/>
                    <a:pt x="301" y="22"/>
                    <a:pt x="225" y="114"/>
                  </a:cubicBezTo>
                  <a:cubicBezTo>
                    <a:pt x="225" y="25"/>
                    <a:pt x="225" y="25"/>
                    <a:pt x="225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991"/>
                    <a:pt x="0" y="991"/>
                    <a:pt x="0" y="991"/>
                  </a:cubicBezTo>
                  <a:cubicBezTo>
                    <a:pt x="225" y="991"/>
                    <a:pt x="225" y="991"/>
                    <a:pt x="225" y="991"/>
                  </a:cubicBezTo>
                  <a:cubicBezTo>
                    <a:pt x="225" y="493"/>
                    <a:pt x="225" y="493"/>
                    <a:pt x="225" y="493"/>
                  </a:cubicBezTo>
                  <a:cubicBezTo>
                    <a:pt x="225" y="410"/>
                    <a:pt x="230" y="328"/>
                    <a:pt x="269" y="273"/>
                  </a:cubicBezTo>
                  <a:cubicBezTo>
                    <a:pt x="299" y="231"/>
                    <a:pt x="347" y="201"/>
                    <a:pt x="403" y="201"/>
                  </a:cubicBezTo>
                  <a:cubicBezTo>
                    <a:pt x="483" y="201"/>
                    <a:pt x="518" y="250"/>
                    <a:pt x="532" y="286"/>
                  </a:cubicBezTo>
                  <a:cubicBezTo>
                    <a:pt x="541" y="307"/>
                    <a:pt x="553" y="351"/>
                    <a:pt x="553" y="458"/>
                  </a:cubicBezTo>
                  <a:cubicBezTo>
                    <a:pt x="553" y="991"/>
                    <a:pt x="553" y="991"/>
                    <a:pt x="553" y="991"/>
                  </a:cubicBezTo>
                  <a:cubicBezTo>
                    <a:pt x="778" y="991"/>
                    <a:pt x="778" y="991"/>
                    <a:pt x="778" y="991"/>
                  </a:cubicBezTo>
                  <a:cubicBezTo>
                    <a:pt x="778" y="493"/>
                    <a:pt x="778" y="493"/>
                    <a:pt x="778" y="493"/>
                  </a:cubicBezTo>
                  <a:cubicBezTo>
                    <a:pt x="778" y="410"/>
                    <a:pt x="783" y="328"/>
                    <a:pt x="822" y="273"/>
                  </a:cubicBezTo>
                  <a:cubicBezTo>
                    <a:pt x="852" y="231"/>
                    <a:pt x="901" y="201"/>
                    <a:pt x="956" y="201"/>
                  </a:cubicBezTo>
                  <a:cubicBezTo>
                    <a:pt x="1036" y="201"/>
                    <a:pt x="1071" y="250"/>
                    <a:pt x="1085" y="286"/>
                  </a:cubicBezTo>
                  <a:cubicBezTo>
                    <a:pt x="1094" y="307"/>
                    <a:pt x="1106" y="351"/>
                    <a:pt x="1106" y="458"/>
                  </a:cubicBezTo>
                  <a:cubicBezTo>
                    <a:pt x="1106" y="991"/>
                    <a:pt x="1106" y="991"/>
                    <a:pt x="1106" y="991"/>
                  </a:cubicBezTo>
                  <a:cubicBezTo>
                    <a:pt x="1331" y="991"/>
                    <a:pt x="1331" y="991"/>
                    <a:pt x="1331" y="991"/>
                  </a:cubicBezTo>
                  <a:cubicBezTo>
                    <a:pt x="1331" y="394"/>
                    <a:pt x="1331" y="394"/>
                    <a:pt x="1331" y="394"/>
                  </a:cubicBezTo>
                  <a:cubicBezTo>
                    <a:pt x="1331" y="254"/>
                    <a:pt x="1299" y="183"/>
                    <a:pt x="1281" y="15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797">
                <a:latin typeface="+mn-lt"/>
                <a:ea typeface="+mn-ea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28F2563D-13E6-40C6-BBC9-2BEA91981B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2535" y="6430966"/>
            <a:ext cx="223239" cy="14234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</a:pPr>
            <a:fld id="{FFFA26D6-7751-4E8E-B755-133CE9E522F5}" type="slidenum">
              <a:rPr lang="en-US" altLang="en-US" sz="999">
                <a:solidFill>
                  <a:schemeClr val="bg1"/>
                </a:solidFill>
              </a:rPr>
              <a:pPr algn="l" eaLnBrk="1" hangingPunct="1">
                <a:lnSpc>
                  <a:spcPct val="90000"/>
                </a:lnSpc>
                <a:spcAft>
                  <a:spcPts val="600"/>
                </a:spcAft>
                <a:buFont typeface="Arial" panose="020B0604020202020204" pitchFamily="34" charset="0"/>
                <a:buNone/>
              </a:pPr>
              <a:t>‹#›</a:t>
            </a:fld>
            <a:endParaRPr lang="en-US" altLang="en-US" sz="999" dirty="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21ED7ED-479A-435F-914E-4B1CE6F72655}"/>
              </a:ext>
            </a:extLst>
          </p:cNvPr>
          <p:cNvSpPr/>
          <p:nvPr/>
        </p:nvSpPr>
        <p:spPr>
          <a:xfrm>
            <a:off x="10678312" y="5937254"/>
            <a:ext cx="1094805" cy="6826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endParaRPr lang="en-US" altLang="en-US" sz="1797">
              <a:solidFill>
                <a:srgbClr val="FFFF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6953AD7-A3AB-4FB6-9D11-CBAA0C44FB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0675" y="825786"/>
            <a:ext cx="4401431" cy="50119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l"/>
            <a:r>
              <a:rPr lang="en-US" altLang="en-US" sz="3696" dirty="0">
                <a:solidFill>
                  <a:schemeClr val="bg1"/>
                </a:solidFill>
              </a:rPr>
              <a:t>Thank You!</a:t>
            </a:r>
          </a:p>
          <a:p>
            <a:pPr algn="l"/>
            <a:r>
              <a:rPr lang="en-US" altLang="en-US" sz="3696" dirty="0" err="1">
                <a:solidFill>
                  <a:schemeClr val="bg1"/>
                </a:solidFill>
              </a:rPr>
              <a:t>Danke</a:t>
            </a:r>
            <a:r>
              <a:rPr lang="en-US" altLang="en-US" sz="3696" dirty="0">
                <a:solidFill>
                  <a:schemeClr val="bg1"/>
                </a:solidFill>
              </a:rPr>
              <a:t>!</a:t>
            </a:r>
          </a:p>
          <a:p>
            <a:pPr algn="l"/>
            <a:r>
              <a:rPr lang="en-US" altLang="en-US" sz="3696" dirty="0">
                <a:solidFill>
                  <a:schemeClr val="bg1"/>
                </a:solidFill>
              </a:rPr>
              <a:t>Merci!</a:t>
            </a:r>
          </a:p>
          <a:p>
            <a:pPr algn="l"/>
            <a:r>
              <a:rPr lang="en-US" altLang="en-US" sz="3696" dirty="0" err="1">
                <a:solidFill>
                  <a:schemeClr val="bg1"/>
                </a:solidFill>
              </a:rPr>
              <a:t>谢谢</a:t>
            </a:r>
            <a:r>
              <a:rPr lang="en-US" altLang="en-US" sz="3696" dirty="0">
                <a:solidFill>
                  <a:schemeClr val="bg1"/>
                </a:solidFill>
              </a:rPr>
              <a:t>!</a:t>
            </a:r>
          </a:p>
          <a:p>
            <a:pPr algn="l"/>
            <a:r>
              <a:rPr lang="en-US" altLang="en-US" sz="3696" dirty="0" err="1">
                <a:solidFill>
                  <a:schemeClr val="bg1"/>
                </a:solidFill>
              </a:rPr>
              <a:t>ありがとう</a:t>
            </a:r>
            <a:r>
              <a:rPr lang="en-US" altLang="en-US" sz="3696" dirty="0">
                <a:solidFill>
                  <a:schemeClr val="bg1"/>
                </a:solidFill>
              </a:rPr>
              <a:t>!</a:t>
            </a:r>
          </a:p>
          <a:p>
            <a:pPr algn="l"/>
            <a:r>
              <a:rPr lang="en-US" altLang="en-US" sz="3696" dirty="0">
                <a:solidFill>
                  <a:schemeClr val="bg1"/>
                </a:solidFill>
              </a:rPr>
              <a:t>Gracias!</a:t>
            </a:r>
          </a:p>
          <a:p>
            <a:pPr algn="l"/>
            <a:r>
              <a:rPr lang="en-US" altLang="en-US" sz="3696" dirty="0" err="1">
                <a:solidFill>
                  <a:schemeClr val="bg1"/>
                </a:solidFill>
              </a:rPr>
              <a:t>Kiitos</a:t>
            </a:r>
            <a:r>
              <a:rPr lang="en-US" altLang="en-US" sz="3696" dirty="0">
                <a:solidFill>
                  <a:schemeClr val="bg1"/>
                </a:solidFill>
              </a:rPr>
              <a:t>!</a:t>
            </a:r>
          </a:p>
        </p:txBody>
      </p:sp>
      <p:sp>
        <p:nvSpPr>
          <p:cNvPr id="8" name="TextBox 20">
            <a:extLst>
              <a:ext uri="{FF2B5EF4-FFF2-40B4-BE49-F238E27FC236}">
                <a16:creationId xmlns:a16="http://schemas.microsoft.com/office/drawing/2014/main" id="{71545BE6-C236-437A-AC49-E2E2FE9587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1165" y="6433530"/>
            <a:ext cx="8345900" cy="14234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US" altLang="en-US" sz="999" dirty="0">
                <a:solidFill>
                  <a:schemeClr val="bg2"/>
                </a:solidFill>
              </a:rPr>
              <a:t>Confidential © </a:t>
            </a:r>
            <a:fld id="{E66CE4EA-D22F-4158-84DD-2D1CA6CEF489}" type="datetimeyyyy">
              <a:rPr lang="en-US" altLang="en-US" sz="999" smtClean="0">
                <a:solidFill>
                  <a:schemeClr val="bg2"/>
                </a:solidFill>
              </a:rPr>
              <a:pPr algn="l" eaLnBrk="1" hangingPunct="1">
                <a:lnSpc>
                  <a:spcPct val="90000"/>
                </a:lnSpc>
                <a:spcAft>
                  <a:spcPts val="600"/>
                </a:spcAft>
                <a:buFont typeface="Arial" charset="0"/>
                <a:buNone/>
                <a:defRPr/>
              </a:pPr>
              <a:t>2021</a:t>
            </a:fld>
            <a:r>
              <a:rPr lang="en-US" altLang="en-US" sz="999" dirty="0">
                <a:solidFill>
                  <a:schemeClr val="bg2"/>
                </a:solidFill>
              </a:rPr>
              <a:t> Arm Limited</a:t>
            </a:r>
          </a:p>
        </p:txBody>
      </p:sp>
    </p:spTree>
    <p:extLst>
      <p:ext uri="{BB962C8B-B14F-4D97-AF65-F5344CB8AC3E}">
        <p14:creationId xmlns:p14="http://schemas.microsoft.com/office/powerpoint/2010/main" val="73440066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Closing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CAE635C4-A110-4E56-A229-0ED53ED6F032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564332" y="2769070"/>
            <a:ext cx="1910979" cy="580559"/>
            <a:chOff x="3153" y="2846"/>
            <a:chExt cx="4199" cy="1275"/>
          </a:xfrm>
          <a:solidFill>
            <a:schemeClr val="bg1"/>
          </a:solidFill>
        </p:grpSpPr>
        <p:sp>
          <p:nvSpPr>
            <p:cNvPr id="4" name="Freeform 8">
              <a:extLst>
                <a:ext uri="{FF2B5EF4-FFF2-40B4-BE49-F238E27FC236}">
                  <a16:creationId xmlns:a16="http://schemas.microsoft.com/office/drawing/2014/main" id="{25FAD4B5-DCA3-48A6-8D31-8094EFA180F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53" y="2846"/>
              <a:ext cx="1229" cy="1275"/>
            </a:xfrm>
            <a:custGeom>
              <a:avLst/>
              <a:gdLst>
                <a:gd name="T0" fmla="*/ 760 w 986"/>
                <a:gd name="T1" fmla="*/ 25 h 1020"/>
                <a:gd name="T2" fmla="*/ 760 w 986"/>
                <a:gd name="T3" fmla="*/ 137 h 1020"/>
                <a:gd name="T4" fmla="*/ 472 w 986"/>
                <a:gd name="T5" fmla="*/ 0 h 1020"/>
                <a:gd name="T6" fmla="*/ 0 w 986"/>
                <a:gd name="T7" fmla="*/ 507 h 1020"/>
                <a:gd name="T8" fmla="*/ 470 w 986"/>
                <a:gd name="T9" fmla="*/ 1020 h 1020"/>
                <a:gd name="T10" fmla="*/ 760 w 986"/>
                <a:gd name="T11" fmla="*/ 890 h 1020"/>
                <a:gd name="T12" fmla="*/ 760 w 986"/>
                <a:gd name="T13" fmla="*/ 991 h 1020"/>
                <a:gd name="T14" fmla="*/ 986 w 986"/>
                <a:gd name="T15" fmla="*/ 991 h 1020"/>
                <a:gd name="T16" fmla="*/ 986 w 986"/>
                <a:gd name="T17" fmla="*/ 25 h 1020"/>
                <a:gd name="T18" fmla="*/ 760 w 986"/>
                <a:gd name="T19" fmla="*/ 25 h 1020"/>
                <a:gd name="T20" fmla="*/ 500 w 986"/>
                <a:gd name="T21" fmla="*/ 819 h 1020"/>
                <a:gd name="T22" fmla="*/ 230 w 986"/>
                <a:gd name="T23" fmla="*/ 511 h 1020"/>
                <a:gd name="T24" fmla="*/ 500 w 986"/>
                <a:gd name="T25" fmla="*/ 201 h 1020"/>
                <a:gd name="T26" fmla="*/ 774 w 986"/>
                <a:gd name="T27" fmla="*/ 513 h 1020"/>
                <a:gd name="T28" fmla="*/ 500 w 986"/>
                <a:gd name="T29" fmla="*/ 819 h 10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86" h="1020">
                  <a:moveTo>
                    <a:pt x="760" y="25"/>
                  </a:moveTo>
                  <a:cubicBezTo>
                    <a:pt x="760" y="137"/>
                    <a:pt x="760" y="137"/>
                    <a:pt x="760" y="137"/>
                  </a:cubicBezTo>
                  <a:cubicBezTo>
                    <a:pt x="668" y="18"/>
                    <a:pt x="543" y="0"/>
                    <a:pt x="472" y="0"/>
                  </a:cubicBezTo>
                  <a:cubicBezTo>
                    <a:pt x="216" y="0"/>
                    <a:pt x="0" y="192"/>
                    <a:pt x="0" y="507"/>
                  </a:cubicBezTo>
                  <a:cubicBezTo>
                    <a:pt x="0" y="773"/>
                    <a:pt x="170" y="1020"/>
                    <a:pt x="470" y="1020"/>
                  </a:cubicBezTo>
                  <a:cubicBezTo>
                    <a:pt x="539" y="1020"/>
                    <a:pt x="661" y="1004"/>
                    <a:pt x="760" y="890"/>
                  </a:cubicBezTo>
                  <a:cubicBezTo>
                    <a:pt x="760" y="991"/>
                    <a:pt x="760" y="991"/>
                    <a:pt x="760" y="991"/>
                  </a:cubicBezTo>
                  <a:cubicBezTo>
                    <a:pt x="986" y="991"/>
                    <a:pt x="986" y="991"/>
                    <a:pt x="986" y="991"/>
                  </a:cubicBezTo>
                  <a:cubicBezTo>
                    <a:pt x="986" y="25"/>
                    <a:pt x="986" y="25"/>
                    <a:pt x="986" y="25"/>
                  </a:cubicBezTo>
                  <a:lnTo>
                    <a:pt x="760" y="25"/>
                  </a:lnTo>
                  <a:close/>
                  <a:moveTo>
                    <a:pt x="500" y="819"/>
                  </a:moveTo>
                  <a:cubicBezTo>
                    <a:pt x="336" y="819"/>
                    <a:pt x="230" y="679"/>
                    <a:pt x="230" y="511"/>
                  </a:cubicBezTo>
                  <a:cubicBezTo>
                    <a:pt x="230" y="339"/>
                    <a:pt x="336" y="201"/>
                    <a:pt x="500" y="201"/>
                  </a:cubicBezTo>
                  <a:cubicBezTo>
                    <a:pt x="642" y="201"/>
                    <a:pt x="774" y="302"/>
                    <a:pt x="774" y="513"/>
                  </a:cubicBezTo>
                  <a:cubicBezTo>
                    <a:pt x="774" y="715"/>
                    <a:pt x="642" y="819"/>
                    <a:pt x="500" y="81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797">
                <a:latin typeface="+mn-lt"/>
                <a:ea typeface="+mn-ea"/>
              </a:endParaRPr>
            </a:p>
          </p:txBody>
        </p:sp>
        <p:sp>
          <p:nvSpPr>
            <p:cNvPr id="5" name="Freeform 9">
              <a:extLst>
                <a:ext uri="{FF2B5EF4-FFF2-40B4-BE49-F238E27FC236}">
                  <a16:creationId xmlns:a16="http://schemas.microsoft.com/office/drawing/2014/main" id="{E1C0403A-226C-4958-B548-03664AE51528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3" y="2846"/>
              <a:ext cx="792" cy="1239"/>
            </a:xfrm>
            <a:custGeom>
              <a:avLst/>
              <a:gdLst>
                <a:gd name="T0" fmla="*/ 320 w 636"/>
                <a:gd name="T1" fmla="*/ 32 h 991"/>
                <a:gd name="T2" fmla="*/ 226 w 636"/>
                <a:gd name="T3" fmla="*/ 112 h 991"/>
                <a:gd name="T4" fmla="*/ 226 w 636"/>
                <a:gd name="T5" fmla="*/ 25 h 991"/>
                <a:gd name="T6" fmla="*/ 0 w 636"/>
                <a:gd name="T7" fmla="*/ 25 h 991"/>
                <a:gd name="T8" fmla="*/ 0 w 636"/>
                <a:gd name="T9" fmla="*/ 991 h 991"/>
                <a:gd name="T10" fmla="*/ 226 w 636"/>
                <a:gd name="T11" fmla="*/ 991 h 991"/>
                <a:gd name="T12" fmla="*/ 226 w 636"/>
                <a:gd name="T13" fmla="*/ 491 h 991"/>
                <a:gd name="T14" fmla="*/ 288 w 636"/>
                <a:gd name="T15" fmla="*/ 268 h 991"/>
                <a:gd name="T16" fmla="*/ 429 w 636"/>
                <a:gd name="T17" fmla="*/ 215 h 991"/>
                <a:gd name="T18" fmla="*/ 544 w 636"/>
                <a:gd name="T19" fmla="*/ 250 h 991"/>
                <a:gd name="T20" fmla="*/ 636 w 636"/>
                <a:gd name="T21" fmla="*/ 45 h 991"/>
                <a:gd name="T22" fmla="*/ 458 w 636"/>
                <a:gd name="T23" fmla="*/ 0 h 991"/>
                <a:gd name="T24" fmla="*/ 320 w 636"/>
                <a:gd name="T25" fmla="*/ 32 h 9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36" h="991">
                  <a:moveTo>
                    <a:pt x="320" y="32"/>
                  </a:moveTo>
                  <a:cubicBezTo>
                    <a:pt x="288" y="50"/>
                    <a:pt x="251" y="82"/>
                    <a:pt x="226" y="112"/>
                  </a:cubicBezTo>
                  <a:cubicBezTo>
                    <a:pt x="226" y="25"/>
                    <a:pt x="226" y="25"/>
                    <a:pt x="226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991"/>
                    <a:pt x="0" y="991"/>
                    <a:pt x="0" y="991"/>
                  </a:cubicBezTo>
                  <a:cubicBezTo>
                    <a:pt x="226" y="991"/>
                    <a:pt x="226" y="991"/>
                    <a:pt x="226" y="991"/>
                  </a:cubicBezTo>
                  <a:cubicBezTo>
                    <a:pt x="226" y="491"/>
                    <a:pt x="226" y="491"/>
                    <a:pt x="226" y="491"/>
                  </a:cubicBezTo>
                  <a:cubicBezTo>
                    <a:pt x="226" y="426"/>
                    <a:pt x="226" y="335"/>
                    <a:pt x="288" y="268"/>
                  </a:cubicBezTo>
                  <a:cubicBezTo>
                    <a:pt x="332" y="222"/>
                    <a:pt x="380" y="215"/>
                    <a:pt x="429" y="215"/>
                  </a:cubicBezTo>
                  <a:cubicBezTo>
                    <a:pt x="452" y="215"/>
                    <a:pt x="493" y="218"/>
                    <a:pt x="544" y="250"/>
                  </a:cubicBezTo>
                  <a:cubicBezTo>
                    <a:pt x="636" y="45"/>
                    <a:pt x="636" y="45"/>
                    <a:pt x="636" y="45"/>
                  </a:cubicBezTo>
                  <a:cubicBezTo>
                    <a:pt x="574" y="9"/>
                    <a:pt x="514" y="0"/>
                    <a:pt x="458" y="0"/>
                  </a:cubicBezTo>
                  <a:cubicBezTo>
                    <a:pt x="408" y="0"/>
                    <a:pt x="364" y="6"/>
                    <a:pt x="320" y="3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797">
                <a:latin typeface="+mn-lt"/>
                <a:ea typeface="+mn-ea"/>
              </a:endParaRPr>
            </a:p>
          </p:txBody>
        </p:sp>
        <p:sp>
          <p:nvSpPr>
            <p:cNvPr id="6" name="Freeform 10">
              <a:extLst>
                <a:ext uri="{FF2B5EF4-FFF2-40B4-BE49-F238E27FC236}">
                  <a16:creationId xmlns:a16="http://schemas.microsoft.com/office/drawing/2014/main" id="{20E60D26-7EA9-4093-9BAD-B069BAAD87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92" y="2846"/>
              <a:ext cx="1660" cy="1239"/>
            </a:xfrm>
            <a:custGeom>
              <a:avLst/>
              <a:gdLst>
                <a:gd name="T0" fmla="*/ 1281 w 1331"/>
                <a:gd name="T1" fmla="*/ 151 h 991"/>
                <a:gd name="T2" fmla="*/ 1004 w 1331"/>
                <a:gd name="T3" fmla="*/ 0 h 991"/>
                <a:gd name="T4" fmla="*/ 716 w 1331"/>
                <a:gd name="T5" fmla="*/ 142 h 991"/>
                <a:gd name="T6" fmla="*/ 465 w 1331"/>
                <a:gd name="T7" fmla="*/ 0 h 991"/>
                <a:gd name="T8" fmla="*/ 225 w 1331"/>
                <a:gd name="T9" fmla="*/ 114 h 991"/>
                <a:gd name="T10" fmla="*/ 225 w 1331"/>
                <a:gd name="T11" fmla="*/ 25 h 991"/>
                <a:gd name="T12" fmla="*/ 0 w 1331"/>
                <a:gd name="T13" fmla="*/ 25 h 991"/>
                <a:gd name="T14" fmla="*/ 0 w 1331"/>
                <a:gd name="T15" fmla="*/ 991 h 991"/>
                <a:gd name="T16" fmla="*/ 225 w 1331"/>
                <a:gd name="T17" fmla="*/ 991 h 991"/>
                <a:gd name="T18" fmla="*/ 225 w 1331"/>
                <a:gd name="T19" fmla="*/ 493 h 991"/>
                <a:gd name="T20" fmla="*/ 269 w 1331"/>
                <a:gd name="T21" fmla="*/ 273 h 991"/>
                <a:gd name="T22" fmla="*/ 403 w 1331"/>
                <a:gd name="T23" fmla="*/ 201 h 991"/>
                <a:gd name="T24" fmla="*/ 532 w 1331"/>
                <a:gd name="T25" fmla="*/ 286 h 991"/>
                <a:gd name="T26" fmla="*/ 553 w 1331"/>
                <a:gd name="T27" fmla="*/ 458 h 991"/>
                <a:gd name="T28" fmla="*/ 553 w 1331"/>
                <a:gd name="T29" fmla="*/ 991 h 991"/>
                <a:gd name="T30" fmla="*/ 778 w 1331"/>
                <a:gd name="T31" fmla="*/ 991 h 991"/>
                <a:gd name="T32" fmla="*/ 778 w 1331"/>
                <a:gd name="T33" fmla="*/ 493 h 991"/>
                <a:gd name="T34" fmla="*/ 822 w 1331"/>
                <a:gd name="T35" fmla="*/ 273 h 991"/>
                <a:gd name="T36" fmla="*/ 956 w 1331"/>
                <a:gd name="T37" fmla="*/ 201 h 991"/>
                <a:gd name="T38" fmla="*/ 1085 w 1331"/>
                <a:gd name="T39" fmla="*/ 286 h 991"/>
                <a:gd name="T40" fmla="*/ 1106 w 1331"/>
                <a:gd name="T41" fmla="*/ 458 h 991"/>
                <a:gd name="T42" fmla="*/ 1106 w 1331"/>
                <a:gd name="T43" fmla="*/ 991 h 991"/>
                <a:gd name="T44" fmla="*/ 1331 w 1331"/>
                <a:gd name="T45" fmla="*/ 991 h 991"/>
                <a:gd name="T46" fmla="*/ 1331 w 1331"/>
                <a:gd name="T47" fmla="*/ 394 h 991"/>
                <a:gd name="T48" fmla="*/ 1281 w 1331"/>
                <a:gd name="T49" fmla="*/ 151 h 9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31" h="991">
                  <a:moveTo>
                    <a:pt x="1281" y="151"/>
                  </a:moveTo>
                  <a:cubicBezTo>
                    <a:pt x="1225" y="55"/>
                    <a:pt x="1122" y="0"/>
                    <a:pt x="1004" y="0"/>
                  </a:cubicBezTo>
                  <a:cubicBezTo>
                    <a:pt x="919" y="0"/>
                    <a:pt x="797" y="27"/>
                    <a:pt x="716" y="142"/>
                  </a:cubicBezTo>
                  <a:cubicBezTo>
                    <a:pt x="661" y="48"/>
                    <a:pt x="566" y="0"/>
                    <a:pt x="465" y="0"/>
                  </a:cubicBezTo>
                  <a:cubicBezTo>
                    <a:pt x="391" y="0"/>
                    <a:pt x="301" y="22"/>
                    <a:pt x="225" y="114"/>
                  </a:cubicBezTo>
                  <a:cubicBezTo>
                    <a:pt x="225" y="25"/>
                    <a:pt x="225" y="25"/>
                    <a:pt x="225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991"/>
                    <a:pt x="0" y="991"/>
                    <a:pt x="0" y="991"/>
                  </a:cubicBezTo>
                  <a:cubicBezTo>
                    <a:pt x="225" y="991"/>
                    <a:pt x="225" y="991"/>
                    <a:pt x="225" y="991"/>
                  </a:cubicBezTo>
                  <a:cubicBezTo>
                    <a:pt x="225" y="493"/>
                    <a:pt x="225" y="493"/>
                    <a:pt x="225" y="493"/>
                  </a:cubicBezTo>
                  <a:cubicBezTo>
                    <a:pt x="225" y="410"/>
                    <a:pt x="230" y="328"/>
                    <a:pt x="269" y="273"/>
                  </a:cubicBezTo>
                  <a:cubicBezTo>
                    <a:pt x="299" y="231"/>
                    <a:pt x="347" y="201"/>
                    <a:pt x="403" y="201"/>
                  </a:cubicBezTo>
                  <a:cubicBezTo>
                    <a:pt x="483" y="201"/>
                    <a:pt x="518" y="250"/>
                    <a:pt x="532" y="286"/>
                  </a:cubicBezTo>
                  <a:cubicBezTo>
                    <a:pt x="541" y="307"/>
                    <a:pt x="553" y="351"/>
                    <a:pt x="553" y="458"/>
                  </a:cubicBezTo>
                  <a:cubicBezTo>
                    <a:pt x="553" y="991"/>
                    <a:pt x="553" y="991"/>
                    <a:pt x="553" y="991"/>
                  </a:cubicBezTo>
                  <a:cubicBezTo>
                    <a:pt x="778" y="991"/>
                    <a:pt x="778" y="991"/>
                    <a:pt x="778" y="991"/>
                  </a:cubicBezTo>
                  <a:cubicBezTo>
                    <a:pt x="778" y="493"/>
                    <a:pt x="778" y="493"/>
                    <a:pt x="778" y="493"/>
                  </a:cubicBezTo>
                  <a:cubicBezTo>
                    <a:pt x="778" y="410"/>
                    <a:pt x="783" y="328"/>
                    <a:pt x="822" y="273"/>
                  </a:cubicBezTo>
                  <a:cubicBezTo>
                    <a:pt x="852" y="231"/>
                    <a:pt x="901" y="201"/>
                    <a:pt x="956" y="201"/>
                  </a:cubicBezTo>
                  <a:cubicBezTo>
                    <a:pt x="1036" y="201"/>
                    <a:pt x="1071" y="250"/>
                    <a:pt x="1085" y="286"/>
                  </a:cubicBezTo>
                  <a:cubicBezTo>
                    <a:pt x="1094" y="307"/>
                    <a:pt x="1106" y="351"/>
                    <a:pt x="1106" y="458"/>
                  </a:cubicBezTo>
                  <a:cubicBezTo>
                    <a:pt x="1106" y="991"/>
                    <a:pt x="1106" y="991"/>
                    <a:pt x="1106" y="991"/>
                  </a:cubicBezTo>
                  <a:cubicBezTo>
                    <a:pt x="1331" y="991"/>
                    <a:pt x="1331" y="991"/>
                    <a:pt x="1331" y="991"/>
                  </a:cubicBezTo>
                  <a:cubicBezTo>
                    <a:pt x="1331" y="394"/>
                    <a:pt x="1331" y="394"/>
                    <a:pt x="1331" y="394"/>
                  </a:cubicBezTo>
                  <a:cubicBezTo>
                    <a:pt x="1331" y="254"/>
                    <a:pt x="1299" y="183"/>
                    <a:pt x="1281" y="15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797">
                <a:latin typeface="+mn-lt"/>
                <a:ea typeface="+mn-ea"/>
              </a:endParaRPr>
            </a:p>
          </p:txBody>
        </p:sp>
      </p:grpSp>
      <p:sp>
        <p:nvSpPr>
          <p:cNvPr id="8" name="Rectangle 14">
            <a:extLst>
              <a:ext uri="{FF2B5EF4-FFF2-40B4-BE49-F238E27FC236}">
                <a16:creationId xmlns:a16="http://schemas.microsoft.com/office/drawing/2014/main" id="{500591E0-B940-4614-B0A8-3601CDAEC5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0674" y="1865314"/>
            <a:ext cx="4796512" cy="247138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>
              <a:defRPr/>
            </a:pPr>
            <a:r>
              <a:rPr lang="en-US" altLang="en-US" sz="2397" dirty="0">
                <a:solidFill>
                  <a:schemeClr val="bg1"/>
                </a:solidFill>
              </a:rPr>
              <a:t>The trademarks featured in this presentation are registered and/or unregistered trademarks of ARM Limited (or its subsidiaries) in the EU and/or elsewhere.  All rights reserved.  All other marks featured may be trademarks of their respective owners.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21ED7ED-479A-435F-914E-4B1CE6F72655}"/>
              </a:ext>
            </a:extLst>
          </p:cNvPr>
          <p:cNvSpPr/>
          <p:nvPr/>
        </p:nvSpPr>
        <p:spPr>
          <a:xfrm>
            <a:off x="10678312" y="5937254"/>
            <a:ext cx="1094805" cy="6826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endParaRPr lang="en-US" altLang="en-US" sz="1797">
              <a:solidFill>
                <a:srgbClr val="FFFFFF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0792DF-97E4-429D-8EA5-E62D9C17F8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2535" y="6430966"/>
            <a:ext cx="223239" cy="14234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</a:pPr>
            <a:fld id="{FFFA26D6-7751-4E8E-B755-133CE9E522F5}" type="slidenum">
              <a:rPr lang="en-US" altLang="en-US" sz="999">
                <a:solidFill>
                  <a:schemeClr val="bg1"/>
                </a:solidFill>
              </a:rPr>
              <a:pPr algn="l" eaLnBrk="1" hangingPunct="1">
                <a:lnSpc>
                  <a:spcPct val="90000"/>
                </a:lnSpc>
                <a:spcAft>
                  <a:spcPts val="600"/>
                </a:spcAft>
                <a:buFont typeface="Arial" panose="020B0604020202020204" pitchFamily="34" charset="0"/>
                <a:buNone/>
              </a:pPr>
              <a:t>‹#›</a:t>
            </a:fld>
            <a:endParaRPr lang="en-US" altLang="en-US" sz="999" dirty="0">
              <a:solidFill>
                <a:schemeClr val="bg1"/>
              </a:solidFill>
            </a:endParaRPr>
          </a:p>
        </p:txBody>
      </p:sp>
      <p:sp>
        <p:nvSpPr>
          <p:cNvPr id="7" name="TextBox 20">
            <a:extLst>
              <a:ext uri="{FF2B5EF4-FFF2-40B4-BE49-F238E27FC236}">
                <a16:creationId xmlns:a16="http://schemas.microsoft.com/office/drawing/2014/main" id="{33E43D0D-FDB7-4CE3-9A4A-FE0CCB1107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1165" y="6433530"/>
            <a:ext cx="8345900" cy="14234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US" altLang="en-US" sz="999" dirty="0">
                <a:solidFill>
                  <a:schemeClr val="bg2"/>
                </a:solidFill>
              </a:rPr>
              <a:t>Confidential © </a:t>
            </a:r>
            <a:fld id="{E66CE4EA-D22F-4158-84DD-2D1CA6CEF489}" type="datetimeyyyy">
              <a:rPr lang="en-US" altLang="en-US" sz="999" smtClean="0">
                <a:solidFill>
                  <a:schemeClr val="bg2"/>
                </a:solidFill>
              </a:rPr>
              <a:pPr algn="l" eaLnBrk="1" hangingPunct="1">
                <a:lnSpc>
                  <a:spcPct val="90000"/>
                </a:lnSpc>
                <a:spcAft>
                  <a:spcPts val="600"/>
                </a:spcAft>
                <a:buFont typeface="Arial" charset="0"/>
                <a:buNone/>
                <a:defRPr/>
              </a:pPr>
              <a:t>2021</a:t>
            </a:fld>
            <a:r>
              <a:rPr lang="en-US" altLang="en-US" sz="999" dirty="0">
                <a:solidFill>
                  <a:schemeClr val="bg2"/>
                </a:solidFill>
              </a:rPr>
              <a:t> Arm Limited</a:t>
            </a:r>
          </a:p>
        </p:txBody>
      </p:sp>
    </p:spTree>
    <p:extLst>
      <p:ext uri="{BB962C8B-B14F-4D97-AF65-F5344CB8AC3E}">
        <p14:creationId xmlns:p14="http://schemas.microsoft.com/office/powerpoint/2010/main" val="13309471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Colum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749" y="336000"/>
            <a:ext cx="11225015" cy="576000"/>
          </a:xfrm>
        </p:spPr>
        <p:txBody>
          <a:bodyPr/>
          <a:lstStyle/>
          <a:p>
            <a:r>
              <a:rPr kumimoji="0" lang="en-US" noProof="0" dirty="0"/>
              <a:t>Click to Edit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79752" y="1192213"/>
            <a:ext cx="5339824" cy="4927787"/>
          </a:xfrm>
        </p:spPr>
        <p:txBody>
          <a:bodyPr/>
          <a:lstStyle>
            <a:lvl1pPr>
              <a:defRPr sz="1799"/>
            </a:lvl1pPr>
            <a:lvl2pPr>
              <a:defRPr sz="1599"/>
            </a:lvl2pPr>
            <a:lvl3pPr>
              <a:defRPr sz="1399"/>
            </a:lvl3pPr>
            <a:lvl4pPr>
              <a:defRPr sz="1199"/>
            </a:lvl4pPr>
            <a:lvl5pPr>
              <a:buNone/>
              <a:defRPr sz="1999"/>
            </a:lvl5pPr>
          </a:lstStyle>
          <a:p>
            <a:pPr lvl="0" eaLnBrk="1" latinLnBrk="0" hangingPunct="1"/>
            <a:r>
              <a:rPr lang="en-US" noProof="0" dirty="0"/>
              <a:t>Click to edit text</a:t>
            </a:r>
          </a:p>
          <a:p>
            <a:pPr lvl="1" eaLnBrk="1" latinLnBrk="0" hangingPunct="1"/>
            <a:r>
              <a:rPr lang="en-US" noProof="0" dirty="0"/>
              <a:t>Second level</a:t>
            </a:r>
          </a:p>
          <a:p>
            <a:pPr lvl="2" eaLnBrk="1" latinLnBrk="0" hangingPunct="1"/>
            <a:r>
              <a:rPr lang="en-US" noProof="0" dirty="0"/>
              <a:t>Third level</a:t>
            </a:r>
          </a:p>
          <a:p>
            <a:pPr lvl="3" eaLnBrk="1" latinLnBrk="0" hangingPunct="1"/>
            <a:r>
              <a:rPr lang="en-US" noProof="0" dirty="0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074615" y="1192213"/>
            <a:ext cx="5630148" cy="4927787"/>
          </a:xfrm>
        </p:spPr>
        <p:txBody>
          <a:bodyPr/>
          <a:lstStyle>
            <a:lvl1pPr>
              <a:defRPr sz="1799"/>
            </a:lvl1pPr>
            <a:lvl2pPr>
              <a:defRPr sz="1599"/>
            </a:lvl2pPr>
            <a:lvl3pPr>
              <a:defRPr sz="1399"/>
            </a:lvl3pPr>
            <a:lvl4pPr>
              <a:defRPr sz="1199"/>
            </a:lvl4pPr>
            <a:lvl5pPr>
              <a:buNone/>
              <a:defRPr sz="1999"/>
            </a:lvl5pPr>
          </a:lstStyle>
          <a:p>
            <a:pPr lvl="0" eaLnBrk="1" latinLnBrk="0" hangingPunct="1"/>
            <a:r>
              <a:rPr lang="en-US" noProof="0" dirty="0"/>
              <a:t>Click to edit text</a:t>
            </a:r>
          </a:p>
          <a:p>
            <a:pPr lvl="1" eaLnBrk="1" latinLnBrk="0" hangingPunct="1"/>
            <a:r>
              <a:rPr lang="en-US" noProof="0" dirty="0"/>
              <a:t>Second level</a:t>
            </a:r>
          </a:p>
          <a:p>
            <a:pPr lvl="2" eaLnBrk="1" latinLnBrk="0" hangingPunct="1"/>
            <a:r>
              <a:rPr lang="en-US" noProof="0" dirty="0"/>
              <a:t>Third level</a:t>
            </a:r>
          </a:p>
          <a:p>
            <a:pPr lvl="3" eaLnBrk="1" latinLnBrk="0" hangingPunct="1"/>
            <a:r>
              <a:rPr lang="en-US" noProof="0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06685807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Closing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7955DE60-71E5-4455-9970-C491321D609B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450222" y="3016800"/>
            <a:ext cx="1910979" cy="580559"/>
            <a:chOff x="3153" y="2846"/>
            <a:chExt cx="4199" cy="1275"/>
          </a:xfrm>
          <a:solidFill>
            <a:schemeClr val="bg1"/>
          </a:solidFill>
        </p:grpSpPr>
        <p:sp>
          <p:nvSpPr>
            <p:cNvPr id="4" name="Freeform 8">
              <a:extLst>
                <a:ext uri="{FF2B5EF4-FFF2-40B4-BE49-F238E27FC236}">
                  <a16:creationId xmlns:a16="http://schemas.microsoft.com/office/drawing/2014/main" id="{9C3DAF4A-4A2E-44D3-933E-A548AC53B42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53" y="2846"/>
              <a:ext cx="1229" cy="1275"/>
            </a:xfrm>
            <a:custGeom>
              <a:avLst/>
              <a:gdLst>
                <a:gd name="T0" fmla="*/ 760 w 986"/>
                <a:gd name="T1" fmla="*/ 25 h 1020"/>
                <a:gd name="T2" fmla="*/ 760 w 986"/>
                <a:gd name="T3" fmla="*/ 137 h 1020"/>
                <a:gd name="T4" fmla="*/ 472 w 986"/>
                <a:gd name="T5" fmla="*/ 0 h 1020"/>
                <a:gd name="T6" fmla="*/ 0 w 986"/>
                <a:gd name="T7" fmla="*/ 507 h 1020"/>
                <a:gd name="T8" fmla="*/ 470 w 986"/>
                <a:gd name="T9" fmla="*/ 1020 h 1020"/>
                <a:gd name="T10" fmla="*/ 760 w 986"/>
                <a:gd name="T11" fmla="*/ 890 h 1020"/>
                <a:gd name="T12" fmla="*/ 760 w 986"/>
                <a:gd name="T13" fmla="*/ 991 h 1020"/>
                <a:gd name="T14" fmla="*/ 986 w 986"/>
                <a:gd name="T15" fmla="*/ 991 h 1020"/>
                <a:gd name="T16" fmla="*/ 986 w 986"/>
                <a:gd name="T17" fmla="*/ 25 h 1020"/>
                <a:gd name="T18" fmla="*/ 760 w 986"/>
                <a:gd name="T19" fmla="*/ 25 h 1020"/>
                <a:gd name="T20" fmla="*/ 500 w 986"/>
                <a:gd name="T21" fmla="*/ 819 h 1020"/>
                <a:gd name="T22" fmla="*/ 230 w 986"/>
                <a:gd name="T23" fmla="*/ 511 h 1020"/>
                <a:gd name="T24" fmla="*/ 500 w 986"/>
                <a:gd name="T25" fmla="*/ 201 h 1020"/>
                <a:gd name="T26" fmla="*/ 774 w 986"/>
                <a:gd name="T27" fmla="*/ 513 h 1020"/>
                <a:gd name="T28" fmla="*/ 500 w 986"/>
                <a:gd name="T29" fmla="*/ 819 h 10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86" h="1020">
                  <a:moveTo>
                    <a:pt x="760" y="25"/>
                  </a:moveTo>
                  <a:cubicBezTo>
                    <a:pt x="760" y="137"/>
                    <a:pt x="760" y="137"/>
                    <a:pt x="760" y="137"/>
                  </a:cubicBezTo>
                  <a:cubicBezTo>
                    <a:pt x="668" y="18"/>
                    <a:pt x="543" y="0"/>
                    <a:pt x="472" y="0"/>
                  </a:cubicBezTo>
                  <a:cubicBezTo>
                    <a:pt x="216" y="0"/>
                    <a:pt x="0" y="192"/>
                    <a:pt x="0" y="507"/>
                  </a:cubicBezTo>
                  <a:cubicBezTo>
                    <a:pt x="0" y="773"/>
                    <a:pt x="170" y="1020"/>
                    <a:pt x="470" y="1020"/>
                  </a:cubicBezTo>
                  <a:cubicBezTo>
                    <a:pt x="539" y="1020"/>
                    <a:pt x="661" y="1004"/>
                    <a:pt x="760" y="890"/>
                  </a:cubicBezTo>
                  <a:cubicBezTo>
                    <a:pt x="760" y="991"/>
                    <a:pt x="760" y="991"/>
                    <a:pt x="760" y="991"/>
                  </a:cubicBezTo>
                  <a:cubicBezTo>
                    <a:pt x="986" y="991"/>
                    <a:pt x="986" y="991"/>
                    <a:pt x="986" y="991"/>
                  </a:cubicBezTo>
                  <a:cubicBezTo>
                    <a:pt x="986" y="25"/>
                    <a:pt x="986" y="25"/>
                    <a:pt x="986" y="25"/>
                  </a:cubicBezTo>
                  <a:lnTo>
                    <a:pt x="760" y="25"/>
                  </a:lnTo>
                  <a:close/>
                  <a:moveTo>
                    <a:pt x="500" y="819"/>
                  </a:moveTo>
                  <a:cubicBezTo>
                    <a:pt x="336" y="819"/>
                    <a:pt x="230" y="679"/>
                    <a:pt x="230" y="511"/>
                  </a:cubicBezTo>
                  <a:cubicBezTo>
                    <a:pt x="230" y="339"/>
                    <a:pt x="336" y="201"/>
                    <a:pt x="500" y="201"/>
                  </a:cubicBezTo>
                  <a:cubicBezTo>
                    <a:pt x="642" y="201"/>
                    <a:pt x="774" y="302"/>
                    <a:pt x="774" y="513"/>
                  </a:cubicBezTo>
                  <a:cubicBezTo>
                    <a:pt x="774" y="715"/>
                    <a:pt x="642" y="819"/>
                    <a:pt x="500" y="81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797">
                <a:latin typeface="+mn-lt"/>
                <a:ea typeface="+mn-ea"/>
              </a:endParaRPr>
            </a:p>
          </p:txBody>
        </p:sp>
        <p:sp>
          <p:nvSpPr>
            <p:cNvPr id="5" name="Freeform 9">
              <a:extLst>
                <a:ext uri="{FF2B5EF4-FFF2-40B4-BE49-F238E27FC236}">
                  <a16:creationId xmlns:a16="http://schemas.microsoft.com/office/drawing/2014/main" id="{B5451304-41B7-46B8-9AB5-979759D2A84C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3" y="2846"/>
              <a:ext cx="792" cy="1239"/>
            </a:xfrm>
            <a:custGeom>
              <a:avLst/>
              <a:gdLst>
                <a:gd name="T0" fmla="*/ 320 w 636"/>
                <a:gd name="T1" fmla="*/ 32 h 991"/>
                <a:gd name="T2" fmla="*/ 226 w 636"/>
                <a:gd name="T3" fmla="*/ 112 h 991"/>
                <a:gd name="T4" fmla="*/ 226 w 636"/>
                <a:gd name="T5" fmla="*/ 25 h 991"/>
                <a:gd name="T6" fmla="*/ 0 w 636"/>
                <a:gd name="T7" fmla="*/ 25 h 991"/>
                <a:gd name="T8" fmla="*/ 0 w 636"/>
                <a:gd name="T9" fmla="*/ 991 h 991"/>
                <a:gd name="T10" fmla="*/ 226 w 636"/>
                <a:gd name="T11" fmla="*/ 991 h 991"/>
                <a:gd name="T12" fmla="*/ 226 w 636"/>
                <a:gd name="T13" fmla="*/ 491 h 991"/>
                <a:gd name="T14" fmla="*/ 288 w 636"/>
                <a:gd name="T15" fmla="*/ 268 h 991"/>
                <a:gd name="T16" fmla="*/ 429 w 636"/>
                <a:gd name="T17" fmla="*/ 215 h 991"/>
                <a:gd name="T18" fmla="*/ 544 w 636"/>
                <a:gd name="T19" fmla="*/ 250 h 991"/>
                <a:gd name="T20" fmla="*/ 636 w 636"/>
                <a:gd name="T21" fmla="*/ 45 h 991"/>
                <a:gd name="T22" fmla="*/ 458 w 636"/>
                <a:gd name="T23" fmla="*/ 0 h 991"/>
                <a:gd name="T24" fmla="*/ 320 w 636"/>
                <a:gd name="T25" fmla="*/ 32 h 9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36" h="991">
                  <a:moveTo>
                    <a:pt x="320" y="32"/>
                  </a:moveTo>
                  <a:cubicBezTo>
                    <a:pt x="288" y="50"/>
                    <a:pt x="251" y="82"/>
                    <a:pt x="226" y="112"/>
                  </a:cubicBezTo>
                  <a:cubicBezTo>
                    <a:pt x="226" y="25"/>
                    <a:pt x="226" y="25"/>
                    <a:pt x="226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991"/>
                    <a:pt x="0" y="991"/>
                    <a:pt x="0" y="991"/>
                  </a:cubicBezTo>
                  <a:cubicBezTo>
                    <a:pt x="226" y="991"/>
                    <a:pt x="226" y="991"/>
                    <a:pt x="226" y="991"/>
                  </a:cubicBezTo>
                  <a:cubicBezTo>
                    <a:pt x="226" y="491"/>
                    <a:pt x="226" y="491"/>
                    <a:pt x="226" y="491"/>
                  </a:cubicBezTo>
                  <a:cubicBezTo>
                    <a:pt x="226" y="426"/>
                    <a:pt x="226" y="335"/>
                    <a:pt x="288" y="268"/>
                  </a:cubicBezTo>
                  <a:cubicBezTo>
                    <a:pt x="332" y="222"/>
                    <a:pt x="380" y="215"/>
                    <a:pt x="429" y="215"/>
                  </a:cubicBezTo>
                  <a:cubicBezTo>
                    <a:pt x="452" y="215"/>
                    <a:pt x="493" y="218"/>
                    <a:pt x="544" y="250"/>
                  </a:cubicBezTo>
                  <a:cubicBezTo>
                    <a:pt x="636" y="45"/>
                    <a:pt x="636" y="45"/>
                    <a:pt x="636" y="45"/>
                  </a:cubicBezTo>
                  <a:cubicBezTo>
                    <a:pt x="574" y="9"/>
                    <a:pt x="514" y="0"/>
                    <a:pt x="458" y="0"/>
                  </a:cubicBezTo>
                  <a:cubicBezTo>
                    <a:pt x="408" y="0"/>
                    <a:pt x="364" y="6"/>
                    <a:pt x="320" y="3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797">
                <a:latin typeface="+mn-lt"/>
                <a:ea typeface="+mn-ea"/>
              </a:endParaRPr>
            </a:p>
          </p:txBody>
        </p:sp>
        <p:sp>
          <p:nvSpPr>
            <p:cNvPr id="6" name="Freeform 10">
              <a:extLst>
                <a:ext uri="{FF2B5EF4-FFF2-40B4-BE49-F238E27FC236}">
                  <a16:creationId xmlns:a16="http://schemas.microsoft.com/office/drawing/2014/main" id="{BDC43068-7546-4BDD-A29E-6EA505DE608A}"/>
                </a:ext>
              </a:extLst>
            </p:cNvPr>
            <p:cNvSpPr>
              <a:spLocks/>
            </p:cNvSpPr>
            <p:nvPr/>
          </p:nvSpPr>
          <p:spPr bwMode="auto">
            <a:xfrm>
              <a:off x="5692" y="2846"/>
              <a:ext cx="1660" cy="1239"/>
            </a:xfrm>
            <a:custGeom>
              <a:avLst/>
              <a:gdLst>
                <a:gd name="T0" fmla="*/ 1281 w 1331"/>
                <a:gd name="T1" fmla="*/ 151 h 991"/>
                <a:gd name="T2" fmla="*/ 1004 w 1331"/>
                <a:gd name="T3" fmla="*/ 0 h 991"/>
                <a:gd name="T4" fmla="*/ 716 w 1331"/>
                <a:gd name="T5" fmla="*/ 142 h 991"/>
                <a:gd name="T6" fmla="*/ 465 w 1331"/>
                <a:gd name="T7" fmla="*/ 0 h 991"/>
                <a:gd name="T8" fmla="*/ 225 w 1331"/>
                <a:gd name="T9" fmla="*/ 114 h 991"/>
                <a:gd name="T10" fmla="*/ 225 w 1331"/>
                <a:gd name="T11" fmla="*/ 25 h 991"/>
                <a:gd name="T12" fmla="*/ 0 w 1331"/>
                <a:gd name="T13" fmla="*/ 25 h 991"/>
                <a:gd name="T14" fmla="*/ 0 w 1331"/>
                <a:gd name="T15" fmla="*/ 991 h 991"/>
                <a:gd name="T16" fmla="*/ 225 w 1331"/>
                <a:gd name="T17" fmla="*/ 991 h 991"/>
                <a:gd name="T18" fmla="*/ 225 w 1331"/>
                <a:gd name="T19" fmla="*/ 493 h 991"/>
                <a:gd name="T20" fmla="*/ 269 w 1331"/>
                <a:gd name="T21" fmla="*/ 273 h 991"/>
                <a:gd name="T22" fmla="*/ 403 w 1331"/>
                <a:gd name="T23" fmla="*/ 201 h 991"/>
                <a:gd name="T24" fmla="*/ 532 w 1331"/>
                <a:gd name="T25" fmla="*/ 286 h 991"/>
                <a:gd name="T26" fmla="*/ 553 w 1331"/>
                <a:gd name="T27" fmla="*/ 458 h 991"/>
                <a:gd name="T28" fmla="*/ 553 w 1331"/>
                <a:gd name="T29" fmla="*/ 991 h 991"/>
                <a:gd name="T30" fmla="*/ 778 w 1331"/>
                <a:gd name="T31" fmla="*/ 991 h 991"/>
                <a:gd name="T32" fmla="*/ 778 w 1331"/>
                <a:gd name="T33" fmla="*/ 493 h 991"/>
                <a:gd name="T34" fmla="*/ 822 w 1331"/>
                <a:gd name="T35" fmla="*/ 273 h 991"/>
                <a:gd name="T36" fmla="*/ 956 w 1331"/>
                <a:gd name="T37" fmla="*/ 201 h 991"/>
                <a:gd name="T38" fmla="*/ 1085 w 1331"/>
                <a:gd name="T39" fmla="*/ 286 h 991"/>
                <a:gd name="T40" fmla="*/ 1106 w 1331"/>
                <a:gd name="T41" fmla="*/ 458 h 991"/>
                <a:gd name="T42" fmla="*/ 1106 w 1331"/>
                <a:gd name="T43" fmla="*/ 991 h 991"/>
                <a:gd name="T44" fmla="*/ 1331 w 1331"/>
                <a:gd name="T45" fmla="*/ 991 h 991"/>
                <a:gd name="T46" fmla="*/ 1331 w 1331"/>
                <a:gd name="T47" fmla="*/ 394 h 991"/>
                <a:gd name="T48" fmla="*/ 1281 w 1331"/>
                <a:gd name="T49" fmla="*/ 151 h 9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31" h="991">
                  <a:moveTo>
                    <a:pt x="1281" y="151"/>
                  </a:moveTo>
                  <a:cubicBezTo>
                    <a:pt x="1225" y="55"/>
                    <a:pt x="1122" y="0"/>
                    <a:pt x="1004" y="0"/>
                  </a:cubicBezTo>
                  <a:cubicBezTo>
                    <a:pt x="919" y="0"/>
                    <a:pt x="797" y="27"/>
                    <a:pt x="716" y="142"/>
                  </a:cubicBezTo>
                  <a:cubicBezTo>
                    <a:pt x="661" y="48"/>
                    <a:pt x="566" y="0"/>
                    <a:pt x="465" y="0"/>
                  </a:cubicBezTo>
                  <a:cubicBezTo>
                    <a:pt x="391" y="0"/>
                    <a:pt x="301" y="22"/>
                    <a:pt x="225" y="114"/>
                  </a:cubicBezTo>
                  <a:cubicBezTo>
                    <a:pt x="225" y="25"/>
                    <a:pt x="225" y="25"/>
                    <a:pt x="225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991"/>
                    <a:pt x="0" y="991"/>
                    <a:pt x="0" y="991"/>
                  </a:cubicBezTo>
                  <a:cubicBezTo>
                    <a:pt x="225" y="991"/>
                    <a:pt x="225" y="991"/>
                    <a:pt x="225" y="991"/>
                  </a:cubicBezTo>
                  <a:cubicBezTo>
                    <a:pt x="225" y="493"/>
                    <a:pt x="225" y="493"/>
                    <a:pt x="225" y="493"/>
                  </a:cubicBezTo>
                  <a:cubicBezTo>
                    <a:pt x="225" y="410"/>
                    <a:pt x="230" y="328"/>
                    <a:pt x="269" y="273"/>
                  </a:cubicBezTo>
                  <a:cubicBezTo>
                    <a:pt x="299" y="231"/>
                    <a:pt x="347" y="201"/>
                    <a:pt x="403" y="201"/>
                  </a:cubicBezTo>
                  <a:cubicBezTo>
                    <a:pt x="483" y="201"/>
                    <a:pt x="518" y="250"/>
                    <a:pt x="532" y="286"/>
                  </a:cubicBezTo>
                  <a:cubicBezTo>
                    <a:pt x="541" y="307"/>
                    <a:pt x="553" y="351"/>
                    <a:pt x="553" y="458"/>
                  </a:cubicBezTo>
                  <a:cubicBezTo>
                    <a:pt x="553" y="991"/>
                    <a:pt x="553" y="991"/>
                    <a:pt x="553" y="991"/>
                  </a:cubicBezTo>
                  <a:cubicBezTo>
                    <a:pt x="778" y="991"/>
                    <a:pt x="778" y="991"/>
                    <a:pt x="778" y="991"/>
                  </a:cubicBezTo>
                  <a:cubicBezTo>
                    <a:pt x="778" y="493"/>
                    <a:pt x="778" y="493"/>
                    <a:pt x="778" y="493"/>
                  </a:cubicBezTo>
                  <a:cubicBezTo>
                    <a:pt x="778" y="410"/>
                    <a:pt x="783" y="328"/>
                    <a:pt x="822" y="273"/>
                  </a:cubicBezTo>
                  <a:cubicBezTo>
                    <a:pt x="852" y="231"/>
                    <a:pt x="901" y="201"/>
                    <a:pt x="956" y="201"/>
                  </a:cubicBezTo>
                  <a:cubicBezTo>
                    <a:pt x="1036" y="201"/>
                    <a:pt x="1071" y="250"/>
                    <a:pt x="1085" y="286"/>
                  </a:cubicBezTo>
                  <a:cubicBezTo>
                    <a:pt x="1094" y="307"/>
                    <a:pt x="1106" y="351"/>
                    <a:pt x="1106" y="458"/>
                  </a:cubicBezTo>
                  <a:cubicBezTo>
                    <a:pt x="1106" y="991"/>
                    <a:pt x="1106" y="991"/>
                    <a:pt x="1106" y="991"/>
                  </a:cubicBezTo>
                  <a:cubicBezTo>
                    <a:pt x="1331" y="991"/>
                    <a:pt x="1331" y="991"/>
                    <a:pt x="1331" y="991"/>
                  </a:cubicBezTo>
                  <a:cubicBezTo>
                    <a:pt x="1331" y="394"/>
                    <a:pt x="1331" y="394"/>
                    <a:pt x="1331" y="394"/>
                  </a:cubicBezTo>
                  <a:cubicBezTo>
                    <a:pt x="1331" y="254"/>
                    <a:pt x="1299" y="183"/>
                    <a:pt x="1281" y="15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797">
                <a:latin typeface="+mn-lt"/>
                <a:ea typeface="+mn-ea"/>
              </a:endParaRPr>
            </a:p>
          </p:txBody>
        </p:sp>
      </p:grpSp>
      <p:sp>
        <p:nvSpPr>
          <p:cNvPr id="8" name="Rectangle 14">
            <a:extLst>
              <a:ext uri="{FF2B5EF4-FFF2-40B4-BE49-F238E27FC236}">
                <a16:creationId xmlns:a16="http://schemas.microsoft.com/office/drawing/2014/main" id="{47CECD2F-6CA3-464C-9A65-C7C996F5A6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81799" y="2073275"/>
            <a:ext cx="4796512" cy="247138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en-US" sz="2397" dirty="0">
                <a:solidFill>
                  <a:schemeClr val="bg1"/>
                </a:solidFill>
              </a:rPr>
              <a:t>The trademarks featured in this presentation are registered and/or unregistered trademarks of ARM Limited (or its subsidiaries) in the EU and/or elsewhere.  All rights reserved.  All other marks featured may be trademarks of their respective owners.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7D7411F-CFD7-444B-A6FB-F16D1B7493AB}"/>
              </a:ext>
            </a:extLst>
          </p:cNvPr>
          <p:cNvSpPr/>
          <p:nvPr/>
        </p:nvSpPr>
        <p:spPr>
          <a:xfrm>
            <a:off x="10678312" y="5937254"/>
            <a:ext cx="1094805" cy="6826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endParaRPr lang="en-US" altLang="en-US" sz="1797">
              <a:solidFill>
                <a:srgbClr val="FFFFFF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734AAFA-D111-453C-9C52-13EDAE8E70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2535" y="6430966"/>
            <a:ext cx="223239" cy="14234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</a:pPr>
            <a:fld id="{FFFA26D6-7751-4E8E-B755-133CE9E522F5}" type="slidenum">
              <a:rPr lang="en-US" altLang="en-US" sz="999">
                <a:solidFill>
                  <a:schemeClr val="bg1"/>
                </a:solidFill>
              </a:rPr>
              <a:pPr algn="l" eaLnBrk="1" hangingPunct="1">
                <a:lnSpc>
                  <a:spcPct val="90000"/>
                </a:lnSpc>
                <a:spcAft>
                  <a:spcPts val="600"/>
                </a:spcAft>
                <a:buFont typeface="Arial" panose="020B0604020202020204" pitchFamily="34" charset="0"/>
                <a:buNone/>
              </a:pPr>
              <a:t>‹#›</a:t>
            </a:fld>
            <a:endParaRPr lang="en-US" altLang="en-US" sz="999" dirty="0">
              <a:solidFill>
                <a:schemeClr val="bg1"/>
              </a:solidFill>
            </a:endParaRPr>
          </a:p>
        </p:txBody>
      </p:sp>
      <p:sp>
        <p:nvSpPr>
          <p:cNvPr id="7" name="TextBox 20">
            <a:extLst>
              <a:ext uri="{FF2B5EF4-FFF2-40B4-BE49-F238E27FC236}">
                <a16:creationId xmlns:a16="http://schemas.microsoft.com/office/drawing/2014/main" id="{E0845161-999D-45F2-86EC-B54F0D9612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1165" y="6433530"/>
            <a:ext cx="8345900" cy="14234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US" altLang="en-US" sz="999" dirty="0">
                <a:solidFill>
                  <a:schemeClr val="bg2"/>
                </a:solidFill>
              </a:rPr>
              <a:t>Confidential © </a:t>
            </a:r>
            <a:fld id="{E66CE4EA-D22F-4158-84DD-2D1CA6CEF489}" type="datetimeyyyy">
              <a:rPr lang="en-US" altLang="en-US" sz="999" smtClean="0">
                <a:solidFill>
                  <a:schemeClr val="bg2"/>
                </a:solidFill>
              </a:rPr>
              <a:pPr algn="l" eaLnBrk="1" hangingPunct="1">
                <a:lnSpc>
                  <a:spcPct val="90000"/>
                </a:lnSpc>
                <a:spcAft>
                  <a:spcPts val="600"/>
                </a:spcAft>
                <a:buFont typeface="Arial" charset="0"/>
                <a:buNone/>
                <a:defRPr/>
              </a:pPr>
              <a:t>2021</a:t>
            </a:fld>
            <a:r>
              <a:rPr lang="en-US" altLang="en-US" sz="999" dirty="0">
                <a:solidFill>
                  <a:schemeClr val="bg2"/>
                </a:solidFill>
              </a:rPr>
              <a:t> Arm Limited</a:t>
            </a:r>
          </a:p>
        </p:txBody>
      </p:sp>
    </p:spTree>
    <p:extLst>
      <p:ext uri="{BB962C8B-B14F-4D97-AF65-F5344CB8AC3E}">
        <p14:creationId xmlns:p14="http://schemas.microsoft.com/office/powerpoint/2010/main" val="163580277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, Subtitle and Content altern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6FDBB6A-554B-44D7-9A35-F3DB1E7FC562}"/>
              </a:ext>
            </a:extLst>
          </p:cNvPr>
          <p:cNvSpPr/>
          <p:nvPr/>
        </p:nvSpPr>
        <p:spPr>
          <a:xfrm>
            <a:off x="0" y="4"/>
            <a:ext cx="12185650" cy="59674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endParaRPr lang="en-US" altLang="en-US" sz="1797">
              <a:solidFill>
                <a:srgbClr val="FFFFFF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5EF0F3-C568-4CB6-9DB5-0E602148DC27}"/>
              </a:ext>
            </a:extLst>
          </p:cNvPr>
          <p:cNvSpPr/>
          <p:nvPr/>
        </p:nvSpPr>
        <p:spPr>
          <a:xfrm>
            <a:off x="-15866" y="4"/>
            <a:ext cx="12185650" cy="59674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endParaRPr lang="en-US" altLang="en-US" sz="1797">
              <a:solidFill>
                <a:srgbClr val="FFFFFF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1B1604F-27AD-48F9-B8EE-0F840E20685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80806" y="5720758"/>
            <a:ext cx="5797069" cy="1137247"/>
          </a:xfrm>
          <a:custGeom>
            <a:avLst/>
            <a:gdLst>
              <a:gd name="connsiteX0" fmla="*/ 1969769 w 5800089"/>
              <a:gd name="connsiteY0" fmla="*/ 0 h 1137247"/>
              <a:gd name="connsiteX1" fmla="*/ 5800089 w 5800089"/>
              <a:gd name="connsiteY1" fmla="*/ 0 h 1137247"/>
              <a:gd name="connsiteX2" fmla="*/ 3830319 w 5800089"/>
              <a:gd name="connsiteY2" fmla="*/ 1137247 h 1137247"/>
              <a:gd name="connsiteX3" fmla="*/ 0 w 5800089"/>
              <a:gd name="connsiteY3" fmla="*/ 1137247 h 1137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00089" h="1137247">
                <a:moveTo>
                  <a:pt x="1969769" y="0"/>
                </a:moveTo>
                <a:lnTo>
                  <a:pt x="5800089" y="0"/>
                </a:lnTo>
                <a:lnTo>
                  <a:pt x="3830319" y="1137247"/>
                </a:lnTo>
                <a:lnTo>
                  <a:pt x="0" y="1137247"/>
                </a:lnTo>
                <a:close/>
              </a:path>
            </a:pathLst>
          </a:cu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1872" y="1040826"/>
            <a:ext cx="11174939" cy="344488"/>
          </a:xfrm>
        </p:spPr>
        <p:txBody>
          <a:bodyPr/>
          <a:lstStyle>
            <a:lvl1pPr marL="0" indent="0">
              <a:buNone/>
              <a:defRPr lang="en-US" sz="2397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idx="1"/>
          </p:nvPr>
        </p:nvSpPr>
        <p:spPr>
          <a:xfrm>
            <a:off x="490181" y="1666160"/>
            <a:ext cx="11175043" cy="36195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93E5FF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077802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366816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230651164"/>
      </p:ext>
    </p:extLst>
  </p:cSld>
  <p:clrMapOvr>
    <a:masterClrMapping/>
  </p:clrMapOvr>
  <p:transition spd="med">
    <p:pull dir="ru"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9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5DE345E-C0B2-144E-821D-478353FD7BE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 amt="81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468" t="18093" b="5564"/>
          <a:stretch/>
        </p:blipFill>
        <p:spPr>
          <a:xfrm>
            <a:off x="2" y="-1"/>
            <a:ext cx="12185649" cy="685800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32176CF-6197-E24E-A55D-6D42685C155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1"/>
            <a:ext cx="12185650" cy="6857999"/>
          </a:xfrm>
          <a:prstGeom prst="rect">
            <a:avLst/>
          </a:prstGeom>
        </p:spPr>
      </p:pic>
      <p:sp>
        <p:nvSpPr>
          <p:cNvPr id="14" name="Subtitle 2">
            <a:extLst>
              <a:ext uri="{FF2B5EF4-FFF2-40B4-BE49-F238E27FC236}">
                <a16:creationId xmlns:a16="http://schemas.microsoft.com/office/drawing/2014/main" id="{764D7468-B6ED-8B46-A799-873C6CBB00EF}"/>
              </a:ext>
            </a:extLst>
          </p:cNvPr>
          <p:cNvSpPr txBox="1">
            <a:spLocks/>
          </p:cNvSpPr>
          <p:nvPr/>
        </p:nvSpPr>
        <p:spPr bwMode="auto">
          <a:xfrm>
            <a:off x="5013887" y="1952628"/>
            <a:ext cx="6303853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598">
              <a:solidFill>
                <a:schemeClr val="bg1"/>
              </a:solidFill>
              <a:cs typeface="ＭＳ Ｐゴシック" charset="0"/>
            </a:endParaRPr>
          </a:p>
        </p:txBody>
      </p:sp>
      <p:pic>
        <p:nvPicPr>
          <p:cNvPr id="15" name="Picture 16">
            <a:extLst>
              <a:ext uri="{FF2B5EF4-FFF2-40B4-BE49-F238E27FC236}">
                <a16:creationId xmlns:a16="http://schemas.microsoft.com/office/drawing/2014/main" id="{4DC03BAF-E3DC-0046-A6AB-A500868A1D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2151" y="1173991"/>
            <a:ext cx="1676492" cy="513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B82DC592-EAC9-634F-9EE1-EDC89A2624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3886" y="1207042"/>
            <a:ext cx="6189615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4996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67D5806-7916-AE44-A8CA-0060927C5E5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13888" y="788743"/>
            <a:ext cx="6189614" cy="289871"/>
          </a:xfrm>
        </p:spPr>
        <p:txBody>
          <a:bodyPr/>
          <a:lstStyle>
            <a:lvl1pPr marL="0" indent="0" algn="r">
              <a:buNone/>
              <a:defRPr sz="2398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200936EE-7EE0-D441-851D-618ACC029F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3885" y="3973626"/>
            <a:ext cx="6189615" cy="702444"/>
          </a:xfrm>
        </p:spPr>
        <p:txBody>
          <a:bodyPr/>
          <a:lstStyle>
            <a:lvl1pPr marL="0" marR="0" indent="0" algn="r" defTabSz="913486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398">
                <a:solidFill>
                  <a:schemeClr val="bg1"/>
                </a:solidFill>
              </a:defRPr>
            </a:lvl1pPr>
            <a:lvl2pPr marL="456743" marR="0" indent="0" algn="r" defTabSz="913486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598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3486" indent="0" algn="ctr">
              <a:buNone/>
              <a:defRPr sz="1798"/>
            </a:lvl3pPr>
            <a:lvl4pPr marL="1370229" indent="0" algn="ctr">
              <a:buNone/>
              <a:defRPr sz="1598"/>
            </a:lvl4pPr>
            <a:lvl5pPr marL="1826972" indent="0" algn="ctr">
              <a:buNone/>
              <a:defRPr sz="1598"/>
            </a:lvl5pPr>
            <a:lvl6pPr marL="2283715" indent="0" algn="ctr">
              <a:buNone/>
              <a:defRPr sz="1598"/>
            </a:lvl6pPr>
            <a:lvl7pPr marL="2740457" indent="0" algn="ctr">
              <a:buNone/>
              <a:defRPr sz="1598"/>
            </a:lvl7pPr>
            <a:lvl8pPr marL="3197201" indent="0" algn="ctr">
              <a:buNone/>
              <a:defRPr sz="1598"/>
            </a:lvl8pPr>
            <a:lvl9pPr marL="3653943" indent="0" algn="ctr">
              <a:buNone/>
              <a:defRPr sz="1598"/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11" name="TextBox 20">
            <a:extLst>
              <a:ext uri="{FF2B5EF4-FFF2-40B4-BE49-F238E27FC236}">
                <a16:creationId xmlns:a16="http://schemas.microsoft.com/office/drawing/2014/main" id="{9DC87DCF-87C4-CE4F-9C7C-31ECAA7922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2152" y="6413180"/>
            <a:ext cx="4634326" cy="14221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US" altLang="en-US" sz="999" dirty="0">
                <a:solidFill>
                  <a:schemeClr val="bg2"/>
                </a:solidFill>
              </a:rPr>
              <a:t>Confidential © </a:t>
            </a:r>
            <a:fld id="{DCD16EE4-40C1-46B7-8AAF-086C1E9E6BFC}" type="datetimeyyyy">
              <a:rPr lang="en-US" altLang="en-US" sz="999" smtClean="0">
                <a:solidFill>
                  <a:schemeClr val="bg2"/>
                </a:solidFill>
              </a:rPr>
              <a:pPr algn="l" eaLnBrk="1" hangingPunct="1">
                <a:lnSpc>
                  <a:spcPct val="90000"/>
                </a:lnSpc>
                <a:spcAft>
                  <a:spcPts val="600"/>
                </a:spcAft>
                <a:buFont typeface="Arial" charset="0"/>
                <a:buNone/>
                <a:defRPr/>
              </a:pPr>
              <a:t>2021</a:t>
            </a:fld>
            <a:r>
              <a:rPr lang="en-US" altLang="en-US" sz="999" dirty="0">
                <a:solidFill>
                  <a:schemeClr val="bg2"/>
                </a:solidFill>
              </a:rPr>
              <a:t> Arm Limited</a:t>
            </a:r>
          </a:p>
        </p:txBody>
      </p:sp>
    </p:spTree>
    <p:extLst>
      <p:ext uri="{BB962C8B-B14F-4D97-AF65-F5344CB8AC3E}">
        <p14:creationId xmlns:p14="http://schemas.microsoft.com/office/powerpoint/2010/main" val="327406867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0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DBDB4B4-FCA0-E042-A960-9090E3A6B01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 amt="82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943" b="11564"/>
          <a:stretch/>
        </p:blipFill>
        <p:spPr>
          <a:xfrm>
            <a:off x="0" y="-1"/>
            <a:ext cx="12185650" cy="685800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32176CF-6197-E24E-A55D-6D42685C155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4"/>
            <a:ext cx="12185650" cy="6857999"/>
          </a:xfrm>
          <a:prstGeom prst="rect">
            <a:avLst/>
          </a:prstGeom>
        </p:spPr>
      </p:pic>
      <p:sp>
        <p:nvSpPr>
          <p:cNvPr id="14" name="Subtitle 2">
            <a:extLst>
              <a:ext uri="{FF2B5EF4-FFF2-40B4-BE49-F238E27FC236}">
                <a16:creationId xmlns:a16="http://schemas.microsoft.com/office/drawing/2014/main" id="{764D7468-B6ED-8B46-A799-873C6CBB00EF}"/>
              </a:ext>
            </a:extLst>
          </p:cNvPr>
          <p:cNvSpPr txBox="1">
            <a:spLocks/>
          </p:cNvSpPr>
          <p:nvPr/>
        </p:nvSpPr>
        <p:spPr bwMode="auto">
          <a:xfrm>
            <a:off x="5013887" y="1952628"/>
            <a:ext cx="6303853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598">
              <a:solidFill>
                <a:schemeClr val="bg1"/>
              </a:solidFill>
              <a:cs typeface="ＭＳ Ｐゴシック" charset="0"/>
            </a:endParaRPr>
          </a:p>
        </p:txBody>
      </p:sp>
      <p:pic>
        <p:nvPicPr>
          <p:cNvPr id="15" name="Picture 16">
            <a:extLst>
              <a:ext uri="{FF2B5EF4-FFF2-40B4-BE49-F238E27FC236}">
                <a16:creationId xmlns:a16="http://schemas.microsoft.com/office/drawing/2014/main" id="{4DC03BAF-E3DC-0046-A6AB-A500868A1D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2151" y="1173991"/>
            <a:ext cx="1676492" cy="513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67D5806-7916-AE44-A8CA-0060927C5E5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13886" y="788743"/>
            <a:ext cx="6189615" cy="289871"/>
          </a:xfrm>
        </p:spPr>
        <p:txBody>
          <a:bodyPr/>
          <a:lstStyle>
            <a:lvl1pPr marL="0" indent="0" algn="r">
              <a:buNone/>
              <a:defRPr sz="2398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A687E4BC-2B2B-B045-B01E-E0001545D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3886" y="1207042"/>
            <a:ext cx="6189615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4996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D59F83AF-D8A4-3D48-9AAD-FC11BC3D96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3885" y="3973626"/>
            <a:ext cx="6189615" cy="702444"/>
          </a:xfrm>
        </p:spPr>
        <p:txBody>
          <a:bodyPr/>
          <a:lstStyle>
            <a:lvl1pPr marL="0" marR="0" indent="0" algn="r" defTabSz="913486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398">
                <a:solidFill>
                  <a:schemeClr val="bg1"/>
                </a:solidFill>
              </a:defRPr>
            </a:lvl1pPr>
            <a:lvl2pPr marL="456743" marR="0" indent="0" algn="r" defTabSz="913486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598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3486" indent="0" algn="ctr">
              <a:buNone/>
              <a:defRPr sz="1798"/>
            </a:lvl3pPr>
            <a:lvl4pPr marL="1370229" indent="0" algn="ctr">
              <a:buNone/>
              <a:defRPr sz="1598"/>
            </a:lvl4pPr>
            <a:lvl5pPr marL="1826972" indent="0" algn="ctr">
              <a:buNone/>
              <a:defRPr sz="1598"/>
            </a:lvl5pPr>
            <a:lvl6pPr marL="2283715" indent="0" algn="ctr">
              <a:buNone/>
              <a:defRPr sz="1598"/>
            </a:lvl6pPr>
            <a:lvl7pPr marL="2740457" indent="0" algn="ctr">
              <a:buNone/>
              <a:defRPr sz="1598"/>
            </a:lvl7pPr>
            <a:lvl8pPr marL="3197201" indent="0" algn="ctr">
              <a:buNone/>
              <a:defRPr sz="1598"/>
            </a:lvl8pPr>
            <a:lvl9pPr marL="3653943" indent="0" algn="ctr">
              <a:buNone/>
              <a:defRPr sz="1598"/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2" name="TextBox 20">
            <a:extLst>
              <a:ext uri="{FF2B5EF4-FFF2-40B4-BE49-F238E27FC236}">
                <a16:creationId xmlns:a16="http://schemas.microsoft.com/office/drawing/2014/main" id="{C006EBAC-B146-426E-8FB0-0CF93BDE71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2152" y="6413180"/>
            <a:ext cx="4634326" cy="14221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US" altLang="en-US" sz="999" dirty="0">
                <a:solidFill>
                  <a:schemeClr val="bg2"/>
                </a:solidFill>
              </a:rPr>
              <a:t>Confidential © </a:t>
            </a:r>
            <a:fld id="{DCD16EE4-40C1-46B7-8AAF-086C1E9E6BFC}" type="datetimeyyyy">
              <a:rPr lang="en-US" altLang="en-US" sz="999" smtClean="0">
                <a:solidFill>
                  <a:schemeClr val="bg2"/>
                </a:solidFill>
              </a:rPr>
              <a:pPr algn="l" eaLnBrk="1" hangingPunct="1">
                <a:lnSpc>
                  <a:spcPct val="90000"/>
                </a:lnSpc>
                <a:spcAft>
                  <a:spcPts val="600"/>
                </a:spcAft>
                <a:buFont typeface="Arial" charset="0"/>
                <a:buNone/>
                <a:defRPr/>
              </a:pPr>
              <a:t>2021</a:t>
            </a:fld>
            <a:r>
              <a:rPr lang="en-US" altLang="en-US" sz="999" dirty="0">
                <a:solidFill>
                  <a:schemeClr val="bg2"/>
                </a:solidFill>
              </a:rPr>
              <a:t> Arm Limited</a:t>
            </a:r>
          </a:p>
        </p:txBody>
      </p:sp>
    </p:spTree>
    <p:extLst>
      <p:ext uri="{BB962C8B-B14F-4D97-AF65-F5344CB8AC3E}">
        <p14:creationId xmlns:p14="http://schemas.microsoft.com/office/powerpoint/2010/main" val="266472213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1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03A3907-DBF3-5343-B91B-35A57D83101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 amt="7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269" t="14507" b="6407"/>
          <a:stretch/>
        </p:blipFill>
        <p:spPr>
          <a:xfrm>
            <a:off x="0" y="0"/>
            <a:ext cx="12185650" cy="685800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0D2F924C-135F-554D-93F0-AB47D68FAEB2}"/>
              </a:ext>
            </a:extLst>
          </p:cNvPr>
          <p:cNvSpPr/>
          <p:nvPr/>
        </p:nvSpPr>
        <p:spPr>
          <a:xfrm rot="16200000">
            <a:off x="6020168" y="692518"/>
            <a:ext cx="6862654" cy="5468310"/>
          </a:xfrm>
          <a:prstGeom prst="rect">
            <a:avLst/>
          </a:prstGeom>
          <a:gradFill>
            <a:gsLst>
              <a:gs pos="0">
                <a:schemeClr val="accent1">
                  <a:lumMod val="0"/>
                  <a:alpha val="0"/>
                </a:schemeClr>
              </a:gs>
              <a:gs pos="100000">
                <a:schemeClr val="tx1">
                  <a:alpha val="22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32176CF-6197-E24E-A55D-6D42685C155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4655"/>
            <a:ext cx="12185650" cy="6857999"/>
          </a:xfrm>
          <a:prstGeom prst="rect">
            <a:avLst/>
          </a:prstGeom>
        </p:spPr>
      </p:pic>
      <p:pic>
        <p:nvPicPr>
          <p:cNvPr id="15" name="Picture 16">
            <a:extLst>
              <a:ext uri="{FF2B5EF4-FFF2-40B4-BE49-F238E27FC236}">
                <a16:creationId xmlns:a16="http://schemas.microsoft.com/office/drawing/2014/main" id="{4DC03BAF-E3DC-0046-A6AB-A500868A1D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2151" y="1173991"/>
            <a:ext cx="1676492" cy="513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67D5806-7916-AE44-A8CA-0060927C5E5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13886" y="788743"/>
            <a:ext cx="6189615" cy="289871"/>
          </a:xfrm>
        </p:spPr>
        <p:txBody>
          <a:bodyPr/>
          <a:lstStyle>
            <a:lvl1pPr marL="0" indent="0" algn="r">
              <a:buNone/>
              <a:defRPr sz="2398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28F18B9-825A-C643-BA5E-9620354031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3886" y="1207042"/>
            <a:ext cx="6189615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4996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79634863-0C8B-5F4F-B35A-4D468E8ECB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3885" y="3973626"/>
            <a:ext cx="6189615" cy="702444"/>
          </a:xfrm>
        </p:spPr>
        <p:txBody>
          <a:bodyPr/>
          <a:lstStyle>
            <a:lvl1pPr marL="0" marR="0" indent="0" algn="r" defTabSz="913486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398">
                <a:solidFill>
                  <a:schemeClr val="bg1"/>
                </a:solidFill>
              </a:defRPr>
            </a:lvl1pPr>
            <a:lvl2pPr marL="456743" marR="0" indent="0" algn="r" defTabSz="913486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598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3486" indent="0" algn="ctr">
              <a:buNone/>
              <a:defRPr sz="1798"/>
            </a:lvl3pPr>
            <a:lvl4pPr marL="1370229" indent="0" algn="ctr">
              <a:buNone/>
              <a:defRPr sz="1598"/>
            </a:lvl4pPr>
            <a:lvl5pPr marL="1826972" indent="0" algn="ctr">
              <a:buNone/>
              <a:defRPr sz="1598"/>
            </a:lvl5pPr>
            <a:lvl6pPr marL="2283715" indent="0" algn="ctr">
              <a:buNone/>
              <a:defRPr sz="1598"/>
            </a:lvl6pPr>
            <a:lvl7pPr marL="2740457" indent="0" algn="ctr">
              <a:buNone/>
              <a:defRPr sz="1598"/>
            </a:lvl7pPr>
            <a:lvl8pPr marL="3197201" indent="0" algn="ctr">
              <a:buNone/>
              <a:defRPr sz="1598"/>
            </a:lvl8pPr>
            <a:lvl9pPr marL="3653943" indent="0" algn="ctr">
              <a:buNone/>
              <a:defRPr sz="1598"/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2" name="TextBox 20">
            <a:extLst>
              <a:ext uri="{FF2B5EF4-FFF2-40B4-BE49-F238E27FC236}">
                <a16:creationId xmlns:a16="http://schemas.microsoft.com/office/drawing/2014/main" id="{48A910E4-EF2E-477E-B363-ADFF8BC7AE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2152" y="6413180"/>
            <a:ext cx="4634326" cy="14221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US" altLang="en-US" sz="999" dirty="0">
                <a:solidFill>
                  <a:schemeClr val="bg2"/>
                </a:solidFill>
              </a:rPr>
              <a:t>Confidential © </a:t>
            </a:r>
            <a:fld id="{DCD16EE4-40C1-46B7-8AAF-086C1E9E6BFC}" type="datetimeyyyy">
              <a:rPr lang="en-US" altLang="en-US" sz="999" smtClean="0">
                <a:solidFill>
                  <a:schemeClr val="bg2"/>
                </a:solidFill>
              </a:rPr>
              <a:pPr algn="l" eaLnBrk="1" hangingPunct="1">
                <a:lnSpc>
                  <a:spcPct val="90000"/>
                </a:lnSpc>
                <a:spcAft>
                  <a:spcPts val="600"/>
                </a:spcAft>
                <a:buFont typeface="Arial" charset="0"/>
                <a:buNone/>
                <a:defRPr/>
              </a:pPr>
              <a:t>2021</a:t>
            </a:fld>
            <a:r>
              <a:rPr lang="en-US" altLang="en-US" sz="999" dirty="0">
                <a:solidFill>
                  <a:schemeClr val="bg2"/>
                </a:solidFill>
              </a:rPr>
              <a:t> Arm Limited</a:t>
            </a:r>
          </a:p>
        </p:txBody>
      </p:sp>
    </p:spTree>
    <p:extLst>
      <p:ext uri="{BB962C8B-B14F-4D97-AF65-F5344CB8AC3E}">
        <p14:creationId xmlns:p14="http://schemas.microsoft.com/office/powerpoint/2010/main" val="421504654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2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5D95416-8B48-B74A-8CC3-5494CCB0604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92000"/>
          </a:blip>
          <a:srcRect b="15625"/>
          <a:stretch/>
        </p:blipFill>
        <p:spPr>
          <a:xfrm flipH="1">
            <a:off x="0" y="0"/>
            <a:ext cx="12185650" cy="6858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32176CF-6197-E24E-A55D-6D42685C155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3"/>
            <a:ext cx="12185650" cy="6857999"/>
          </a:xfrm>
          <a:prstGeom prst="rect">
            <a:avLst/>
          </a:prstGeom>
        </p:spPr>
      </p:pic>
      <p:sp>
        <p:nvSpPr>
          <p:cNvPr id="14" name="Subtitle 2">
            <a:extLst>
              <a:ext uri="{FF2B5EF4-FFF2-40B4-BE49-F238E27FC236}">
                <a16:creationId xmlns:a16="http://schemas.microsoft.com/office/drawing/2014/main" id="{764D7468-B6ED-8B46-A799-873C6CBB00EF}"/>
              </a:ext>
            </a:extLst>
          </p:cNvPr>
          <p:cNvSpPr txBox="1">
            <a:spLocks/>
          </p:cNvSpPr>
          <p:nvPr/>
        </p:nvSpPr>
        <p:spPr bwMode="auto">
          <a:xfrm>
            <a:off x="5013887" y="1952628"/>
            <a:ext cx="6303853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598">
              <a:solidFill>
                <a:schemeClr val="bg1"/>
              </a:solidFill>
              <a:cs typeface="ＭＳ Ｐゴシック" charset="0"/>
            </a:endParaRPr>
          </a:p>
        </p:txBody>
      </p:sp>
      <p:pic>
        <p:nvPicPr>
          <p:cNvPr id="15" name="Picture 16">
            <a:extLst>
              <a:ext uri="{FF2B5EF4-FFF2-40B4-BE49-F238E27FC236}">
                <a16:creationId xmlns:a16="http://schemas.microsoft.com/office/drawing/2014/main" id="{4DC03BAF-E3DC-0046-A6AB-A500868A1D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2151" y="1173991"/>
            <a:ext cx="1676492" cy="513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67D5806-7916-AE44-A8CA-0060927C5E5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13886" y="788743"/>
            <a:ext cx="6189615" cy="289871"/>
          </a:xfrm>
        </p:spPr>
        <p:txBody>
          <a:bodyPr/>
          <a:lstStyle>
            <a:lvl1pPr marL="0" indent="0" algn="r">
              <a:buNone/>
              <a:defRPr sz="2398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A2F45A70-6A1D-5943-8B02-2010995888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3886" y="1207042"/>
            <a:ext cx="6189615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4996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21CCBE84-A3EE-DA41-BB17-C2EE027C0E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3885" y="3973626"/>
            <a:ext cx="6189615" cy="702444"/>
          </a:xfrm>
        </p:spPr>
        <p:txBody>
          <a:bodyPr/>
          <a:lstStyle>
            <a:lvl1pPr marL="0" marR="0" indent="0" algn="r" defTabSz="913486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398">
                <a:solidFill>
                  <a:schemeClr val="bg1"/>
                </a:solidFill>
              </a:defRPr>
            </a:lvl1pPr>
            <a:lvl2pPr marL="456743" marR="0" indent="0" algn="r" defTabSz="913486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598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3486" indent="0" algn="ctr">
              <a:buNone/>
              <a:defRPr sz="1798"/>
            </a:lvl3pPr>
            <a:lvl4pPr marL="1370229" indent="0" algn="ctr">
              <a:buNone/>
              <a:defRPr sz="1598"/>
            </a:lvl4pPr>
            <a:lvl5pPr marL="1826972" indent="0" algn="ctr">
              <a:buNone/>
              <a:defRPr sz="1598"/>
            </a:lvl5pPr>
            <a:lvl6pPr marL="2283715" indent="0" algn="ctr">
              <a:buNone/>
              <a:defRPr sz="1598"/>
            </a:lvl6pPr>
            <a:lvl7pPr marL="2740457" indent="0" algn="ctr">
              <a:buNone/>
              <a:defRPr sz="1598"/>
            </a:lvl7pPr>
            <a:lvl8pPr marL="3197201" indent="0" algn="ctr">
              <a:buNone/>
              <a:defRPr sz="1598"/>
            </a:lvl8pPr>
            <a:lvl9pPr marL="3653943" indent="0" algn="ctr">
              <a:buNone/>
              <a:defRPr sz="1598"/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2" name="TextBox 20">
            <a:extLst>
              <a:ext uri="{FF2B5EF4-FFF2-40B4-BE49-F238E27FC236}">
                <a16:creationId xmlns:a16="http://schemas.microsoft.com/office/drawing/2014/main" id="{3A804023-DD4A-4E03-89BF-BCF73AD3D8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2152" y="6413180"/>
            <a:ext cx="4634326" cy="14221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US" altLang="en-US" sz="999" dirty="0">
                <a:solidFill>
                  <a:schemeClr val="bg2"/>
                </a:solidFill>
              </a:rPr>
              <a:t>Confidential © </a:t>
            </a:r>
            <a:fld id="{DCD16EE4-40C1-46B7-8AAF-086C1E9E6BFC}" type="datetimeyyyy">
              <a:rPr lang="en-US" altLang="en-US" sz="999" smtClean="0">
                <a:solidFill>
                  <a:schemeClr val="bg2"/>
                </a:solidFill>
              </a:rPr>
              <a:pPr algn="l" eaLnBrk="1" hangingPunct="1">
                <a:lnSpc>
                  <a:spcPct val="90000"/>
                </a:lnSpc>
                <a:spcAft>
                  <a:spcPts val="600"/>
                </a:spcAft>
                <a:buFont typeface="Arial" charset="0"/>
                <a:buNone/>
                <a:defRPr/>
              </a:pPr>
              <a:t>2021</a:t>
            </a:fld>
            <a:r>
              <a:rPr lang="en-US" altLang="en-US" sz="999" dirty="0">
                <a:solidFill>
                  <a:schemeClr val="bg2"/>
                </a:solidFill>
              </a:rPr>
              <a:t> Arm Limited</a:t>
            </a:r>
          </a:p>
        </p:txBody>
      </p:sp>
    </p:spTree>
    <p:extLst>
      <p:ext uri="{BB962C8B-B14F-4D97-AF65-F5344CB8AC3E}">
        <p14:creationId xmlns:p14="http://schemas.microsoft.com/office/powerpoint/2010/main" val="368907161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5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90C1A8E-651C-F144-B408-3DAE5F56BE9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 amt="91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210" t="19300" r="2210"/>
          <a:stretch/>
        </p:blipFill>
        <p:spPr>
          <a:xfrm>
            <a:off x="0" y="-4656"/>
            <a:ext cx="12185650" cy="686265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79C855E-7087-584A-BBB4-44CE2BD68C9E}"/>
              </a:ext>
            </a:extLst>
          </p:cNvPr>
          <p:cNvSpPr/>
          <p:nvPr/>
        </p:nvSpPr>
        <p:spPr>
          <a:xfrm rot="16200000">
            <a:off x="5789930" y="462282"/>
            <a:ext cx="6862654" cy="5928787"/>
          </a:xfrm>
          <a:prstGeom prst="rect">
            <a:avLst/>
          </a:prstGeom>
          <a:gradFill>
            <a:gsLst>
              <a:gs pos="0">
                <a:schemeClr val="accent1">
                  <a:lumMod val="0"/>
                  <a:alpha val="0"/>
                </a:schemeClr>
              </a:gs>
              <a:gs pos="100000">
                <a:schemeClr val="tx1">
                  <a:alpha val="22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32176CF-6197-E24E-A55D-6D42685C155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4657"/>
            <a:ext cx="12185650" cy="6857999"/>
          </a:xfrm>
          <a:prstGeom prst="rect">
            <a:avLst/>
          </a:prstGeom>
        </p:spPr>
      </p:pic>
      <p:sp>
        <p:nvSpPr>
          <p:cNvPr id="14" name="Subtitle 2">
            <a:extLst>
              <a:ext uri="{FF2B5EF4-FFF2-40B4-BE49-F238E27FC236}">
                <a16:creationId xmlns:a16="http://schemas.microsoft.com/office/drawing/2014/main" id="{764D7468-B6ED-8B46-A799-873C6CBB00EF}"/>
              </a:ext>
            </a:extLst>
          </p:cNvPr>
          <p:cNvSpPr txBox="1">
            <a:spLocks/>
          </p:cNvSpPr>
          <p:nvPr/>
        </p:nvSpPr>
        <p:spPr bwMode="auto">
          <a:xfrm>
            <a:off x="5013887" y="1952628"/>
            <a:ext cx="6303853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598">
              <a:solidFill>
                <a:schemeClr val="bg1"/>
              </a:solidFill>
              <a:cs typeface="ＭＳ Ｐゴシック" charset="0"/>
            </a:endParaRPr>
          </a:p>
        </p:txBody>
      </p:sp>
      <p:pic>
        <p:nvPicPr>
          <p:cNvPr id="15" name="Picture 16">
            <a:extLst>
              <a:ext uri="{FF2B5EF4-FFF2-40B4-BE49-F238E27FC236}">
                <a16:creationId xmlns:a16="http://schemas.microsoft.com/office/drawing/2014/main" id="{4DC03BAF-E3DC-0046-A6AB-A500868A1D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2151" y="1173991"/>
            <a:ext cx="1676492" cy="513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67D5806-7916-AE44-A8CA-0060927C5E5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13888" y="788743"/>
            <a:ext cx="6189614" cy="289871"/>
          </a:xfrm>
        </p:spPr>
        <p:txBody>
          <a:bodyPr/>
          <a:lstStyle>
            <a:lvl1pPr marL="0" indent="0" algn="r">
              <a:buNone/>
              <a:defRPr sz="2398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6964FB5B-BAC3-AC46-8166-1B8CCBE249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3886" y="1207042"/>
            <a:ext cx="6189615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4996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28C4AE80-A942-A94D-9D03-1C89C28629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3885" y="3973626"/>
            <a:ext cx="6189615" cy="702444"/>
          </a:xfrm>
        </p:spPr>
        <p:txBody>
          <a:bodyPr/>
          <a:lstStyle>
            <a:lvl1pPr marL="0" marR="0" indent="0" algn="r" defTabSz="913486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398">
                <a:solidFill>
                  <a:schemeClr val="bg1"/>
                </a:solidFill>
              </a:defRPr>
            </a:lvl1pPr>
            <a:lvl2pPr marL="456743" marR="0" indent="0" algn="r" defTabSz="913486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598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3486" indent="0" algn="ctr">
              <a:buNone/>
              <a:defRPr sz="1798"/>
            </a:lvl3pPr>
            <a:lvl4pPr marL="1370229" indent="0" algn="ctr">
              <a:buNone/>
              <a:defRPr sz="1598"/>
            </a:lvl4pPr>
            <a:lvl5pPr marL="1826972" indent="0" algn="ctr">
              <a:buNone/>
              <a:defRPr sz="1598"/>
            </a:lvl5pPr>
            <a:lvl6pPr marL="2283715" indent="0" algn="ctr">
              <a:buNone/>
              <a:defRPr sz="1598"/>
            </a:lvl6pPr>
            <a:lvl7pPr marL="2740457" indent="0" algn="ctr">
              <a:buNone/>
              <a:defRPr sz="1598"/>
            </a:lvl7pPr>
            <a:lvl8pPr marL="3197201" indent="0" algn="ctr">
              <a:buNone/>
              <a:defRPr sz="1598"/>
            </a:lvl8pPr>
            <a:lvl9pPr marL="3653943" indent="0" algn="ctr">
              <a:buNone/>
              <a:defRPr sz="1598"/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2" name="TextBox 20">
            <a:extLst>
              <a:ext uri="{FF2B5EF4-FFF2-40B4-BE49-F238E27FC236}">
                <a16:creationId xmlns:a16="http://schemas.microsoft.com/office/drawing/2014/main" id="{69E0D2E1-1639-4C98-9719-AF1D020F48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2152" y="6413180"/>
            <a:ext cx="4634326" cy="14221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US" altLang="en-US" sz="999" dirty="0">
                <a:solidFill>
                  <a:schemeClr val="bg2"/>
                </a:solidFill>
              </a:rPr>
              <a:t>Confidential © </a:t>
            </a:r>
            <a:fld id="{DCD16EE4-40C1-46B7-8AAF-086C1E9E6BFC}" type="datetimeyyyy">
              <a:rPr lang="en-US" altLang="en-US" sz="999" smtClean="0">
                <a:solidFill>
                  <a:schemeClr val="bg2"/>
                </a:solidFill>
              </a:rPr>
              <a:pPr algn="l" eaLnBrk="1" hangingPunct="1">
                <a:lnSpc>
                  <a:spcPct val="90000"/>
                </a:lnSpc>
                <a:spcAft>
                  <a:spcPts val="600"/>
                </a:spcAft>
                <a:buFont typeface="Arial" charset="0"/>
                <a:buNone/>
                <a:defRPr/>
              </a:pPr>
              <a:t>2021</a:t>
            </a:fld>
            <a:r>
              <a:rPr lang="en-US" altLang="en-US" sz="999" dirty="0">
                <a:solidFill>
                  <a:schemeClr val="bg2"/>
                </a:solidFill>
              </a:rPr>
              <a:t> Arm Limited</a:t>
            </a:r>
          </a:p>
        </p:txBody>
      </p:sp>
    </p:spTree>
    <p:extLst>
      <p:ext uri="{BB962C8B-B14F-4D97-AF65-F5344CB8AC3E}">
        <p14:creationId xmlns:p14="http://schemas.microsoft.com/office/powerpoint/2010/main" val="108018392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6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A827D4-DAD6-A14B-B977-75B840581C6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 amt="9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405" b="9187"/>
          <a:stretch/>
        </p:blipFill>
        <p:spPr>
          <a:xfrm>
            <a:off x="0" y="0"/>
            <a:ext cx="1218565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79C855E-7087-584A-BBB4-44CE2BD68C9E}"/>
              </a:ext>
            </a:extLst>
          </p:cNvPr>
          <p:cNvSpPr/>
          <p:nvPr/>
        </p:nvSpPr>
        <p:spPr>
          <a:xfrm rot="16200000">
            <a:off x="5789930" y="462282"/>
            <a:ext cx="6862654" cy="5928787"/>
          </a:xfrm>
          <a:prstGeom prst="rect">
            <a:avLst/>
          </a:prstGeom>
          <a:gradFill>
            <a:gsLst>
              <a:gs pos="0">
                <a:schemeClr val="accent1">
                  <a:lumMod val="0"/>
                  <a:alpha val="0"/>
                </a:schemeClr>
              </a:gs>
              <a:gs pos="100000">
                <a:schemeClr val="tx1">
                  <a:alpha val="22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32176CF-6197-E24E-A55D-6D42685C155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4655"/>
            <a:ext cx="12185650" cy="6857999"/>
          </a:xfrm>
          <a:prstGeom prst="rect">
            <a:avLst/>
          </a:prstGeom>
        </p:spPr>
      </p:pic>
      <p:pic>
        <p:nvPicPr>
          <p:cNvPr id="15" name="Picture 16">
            <a:extLst>
              <a:ext uri="{FF2B5EF4-FFF2-40B4-BE49-F238E27FC236}">
                <a16:creationId xmlns:a16="http://schemas.microsoft.com/office/drawing/2014/main" id="{4DC03BAF-E3DC-0046-A6AB-A500868A1D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2151" y="1173991"/>
            <a:ext cx="1676492" cy="513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67D5806-7916-AE44-A8CA-0060927C5E5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13886" y="788743"/>
            <a:ext cx="6189615" cy="289871"/>
          </a:xfrm>
        </p:spPr>
        <p:txBody>
          <a:bodyPr/>
          <a:lstStyle>
            <a:lvl1pPr marL="0" indent="0" algn="r">
              <a:buNone/>
              <a:defRPr sz="2398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FC9BE8F-3B53-B24B-8202-E7DDC587BF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3886" y="1207042"/>
            <a:ext cx="6189615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4996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67B2024A-A0B8-5D48-B2AD-E9A66CF104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3885" y="3973626"/>
            <a:ext cx="6189615" cy="702444"/>
          </a:xfrm>
        </p:spPr>
        <p:txBody>
          <a:bodyPr/>
          <a:lstStyle>
            <a:lvl1pPr marL="0" marR="0" indent="0" algn="r" defTabSz="913486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398">
                <a:solidFill>
                  <a:schemeClr val="bg1"/>
                </a:solidFill>
              </a:defRPr>
            </a:lvl1pPr>
            <a:lvl2pPr marL="456743" marR="0" indent="0" algn="r" defTabSz="913486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598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3486" indent="0" algn="ctr">
              <a:buNone/>
              <a:defRPr sz="1798"/>
            </a:lvl3pPr>
            <a:lvl4pPr marL="1370229" indent="0" algn="ctr">
              <a:buNone/>
              <a:defRPr sz="1598"/>
            </a:lvl4pPr>
            <a:lvl5pPr marL="1826972" indent="0" algn="ctr">
              <a:buNone/>
              <a:defRPr sz="1598"/>
            </a:lvl5pPr>
            <a:lvl6pPr marL="2283715" indent="0" algn="ctr">
              <a:buNone/>
              <a:defRPr sz="1598"/>
            </a:lvl6pPr>
            <a:lvl7pPr marL="2740457" indent="0" algn="ctr">
              <a:buNone/>
              <a:defRPr sz="1598"/>
            </a:lvl7pPr>
            <a:lvl8pPr marL="3197201" indent="0" algn="ctr">
              <a:buNone/>
              <a:defRPr sz="1598"/>
            </a:lvl8pPr>
            <a:lvl9pPr marL="3653943" indent="0" algn="ctr">
              <a:buNone/>
              <a:defRPr sz="1598"/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2" name="TextBox 20">
            <a:extLst>
              <a:ext uri="{FF2B5EF4-FFF2-40B4-BE49-F238E27FC236}">
                <a16:creationId xmlns:a16="http://schemas.microsoft.com/office/drawing/2014/main" id="{AF8B1831-33B9-4852-827A-9BAB77E74B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2152" y="6413180"/>
            <a:ext cx="4634326" cy="14221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US" altLang="en-US" sz="999" dirty="0">
                <a:solidFill>
                  <a:schemeClr val="bg2"/>
                </a:solidFill>
              </a:rPr>
              <a:t>Confidential © </a:t>
            </a:r>
            <a:fld id="{DCD16EE4-40C1-46B7-8AAF-086C1E9E6BFC}" type="datetimeyyyy">
              <a:rPr lang="en-US" altLang="en-US" sz="999" smtClean="0">
                <a:solidFill>
                  <a:schemeClr val="bg2"/>
                </a:solidFill>
              </a:rPr>
              <a:pPr algn="l" eaLnBrk="1" hangingPunct="1">
                <a:lnSpc>
                  <a:spcPct val="90000"/>
                </a:lnSpc>
                <a:spcAft>
                  <a:spcPts val="600"/>
                </a:spcAft>
                <a:buFont typeface="Arial" charset="0"/>
                <a:buNone/>
                <a:defRPr/>
              </a:pPr>
              <a:t>2021</a:t>
            </a:fld>
            <a:r>
              <a:rPr lang="en-US" altLang="en-US" sz="999" dirty="0">
                <a:solidFill>
                  <a:schemeClr val="bg2"/>
                </a:solidFill>
              </a:rPr>
              <a:t> Arm Limited</a:t>
            </a:r>
          </a:p>
        </p:txBody>
      </p:sp>
    </p:spTree>
    <p:extLst>
      <p:ext uri="{BB962C8B-B14F-4D97-AF65-F5344CB8AC3E}">
        <p14:creationId xmlns:p14="http://schemas.microsoft.com/office/powerpoint/2010/main" val="36124944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051181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8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2F56BAD-390B-1E42-966F-903A2634055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 amt="9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2084" b="3501"/>
          <a:stretch/>
        </p:blipFill>
        <p:spPr>
          <a:xfrm>
            <a:off x="-2414" y="-4655"/>
            <a:ext cx="12188066" cy="686265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79C855E-7087-584A-BBB4-44CE2BD68C9E}"/>
              </a:ext>
            </a:extLst>
          </p:cNvPr>
          <p:cNvSpPr/>
          <p:nvPr/>
        </p:nvSpPr>
        <p:spPr>
          <a:xfrm rot="16200000">
            <a:off x="4750468" y="-577185"/>
            <a:ext cx="6862654" cy="8007713"/>
          </a:xfrm>
          <a:prstGeom prst="rect">
            <a:avLst/>
          </a:prstGeom>
          <a:gradFill>
            <a:gsLst>
              <a:gs pos="0">
                <a:schemeClr val="accent1">
                  <a:lumMod val="0"/>
                  <a:alpha val="0"/>
                </a:schemeClr>
              </a:gs>
              <a:gs pos="100000">
                <a:schemeClr val="tx1">
                  <a:alpha val="22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32176CF-6197-E24E-A55D-6D42685C155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-4657"/>
            <a:ext cx="12185650" cy="6857999"/>
          </a:xfrm>
          <a:prstGeom prst="rect">
            <a:avLst/>
          </a:prstGeom>
        </p:spPr>
      </p:pic>
      <p:sp>
        <p:nvSpPr>
          <p:cNvPr id="14" name="Subtitle 2">
            <a:extLst>
              <a:ext uri="{FF2B5EF4-FFF2-40B4-BE49-F238E27FC236}">
                <a16:creationId xmlns:a16="http://schemas.microsoft.com/office/drawing/2014/main" id="{764D7468-B6ED-8B46-A799-873C6CBB00EF}"/>
              </a:ext>
            </a:extLst>
          </p:cNvPr>
          <p:cNvSpPr txBox="1">
            <a:spLocks/>
          </p:cNvSpPr>
          <p:nvPr/>
        </p:nvSpPr>
        <p:spPr bwMode="auto">
          <a:xfrm>
            <a:off x="5013887" y="1952628"/>
            <a:ext cx="6303853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598">
              <a:solidFill>
                <a:schemeClr val="bg1"/>
              </a:solidFill>
              <a:cs typeface="ＭＳ Ｐゴシック" charset="0"/>
            </a:endParaRPr>
          </a:p>
        </p:txBody>
      </p:sp>
      <p:pic>
        <p:nvPicPr>
          <p:cNvPr id="15" name="Picture 16">
            <a:extLst>
              <a:ext uri="{FF2B5EF4-FFF2-40B4-BE49-F238E27FC236}">
                <a16:creationId xmlns:a16="http://schemas.microsoft.com/office/drawing/2014/main" id="{4DC03BAF-E3DC-0046-A6AB-A500868A1D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2151" y="1173991"/>
            <a:ext cx="1676492" cy="513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67D5806-7916-AE44-A8CA-0060927C5E5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13888" y="788743"/>
            <a:ext cx="6189614" cy="289871"/>
          </a:xfrm>
        </p:spPr>
        <p:txBody>
          <a:bodyPr/>
          <a:lstStyle>
            <a:lvl1pPr marL="0" indent="0" algn="r">
              <a:buNone/>
              <a:defRPr sz="2398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0C60D2D7-6351-ED48-8D39-DF4D3B06FA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3886" y="1207042"/>
            <a:ext cx="6189615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4996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EE0145AD-284C-9241-B886-C8320F3291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3885" y="3973626"/>
            <a:ext cx="6189615" cy="702444"/>
          </a:xfrm>
        </p:spPr>
        <p:txBody>
          <a:bodyPr/>
          <a:lstStyle>
            <a:lvl1pPr marL="0" marR="0" indent="0" algn="r" defTabSz="913486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398">
                <a:solidFill>
                  <a:schemeClr val="bg1"/>
                </a:solidFill>
              </a:defRPr>
            </a:lvl1pPr>
            <a:lvl2pPr marL="456743" marR="0" indent="0" algn="r" defTabSz="913486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598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3486" indent="0" algn="ctr">
              <a:buNone/>
              <a:defRPr sz="1798"/>
            </a:lvl3pPr>
            <a:lvl4pPr marL="1370229" indent="0" algn="ctr">
              <a:buNone/>
              <a:defRPr sz="1598"/>
            </a:lvl4pPr>
            <a:lvl5pPr marL="1826972" indent="0" algn="ctr">
              <a:buNone/>
              <a:defRPr sz="1598"/>
            </a:lvl5pPr>
            <a:lvl6pPr marL="2283715" indent="0" algn="ctr">
              <a:buNone/>
              <a:defRPr sz="1598"/>
            </a:lvl6pPr>
            <a:lvl7pPr marL="2740457" indent="0" algn="ctr">
              <a:buNone/>
              <a:defRPr sz="1598"/>
            </a:lvl7pPr>
            <a:lvl8pPr marL="3197201" indent="0" algn="ctr">
              <a:buNone/>
              <a:defRPr sz="1598"/>
            </a:lvl8pPr>
            <a:lvl9pPr marL="3653943" indent="0" algn="ctr">
              <a:buNone/>
              <a:defRPr sz="1598"/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2" name="TextBox 20">
            <a:extLst>
              <a:ext uri="{FF2B5EF4-FFF2-40B4-BE49-F238E27FC236}">
                <a16:creationId xmlns:a16="http://schemas.microsoft.com/office/drawing/2014/main" id="{58C6ED60-8EDE-4CB1-BF29-7ADFBC1E29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2152" y="6413180"/>
            <a:ext cx="4634326" cy="14221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US" altLang="en-US" sz="999" dirty="0">
                <a:solidFill>
                  <a:schemeClr val="bg2"/>
                </a:solidFill>
              </a:rPr>
              <a:t>Confidential © </a:t>
            </a:r>
            <a:fld id="{DCD16EE4-40C1-46B7-8AAF-086C1E9E6BFC}" type="datetimeyyyy">
              <a:rPr lang="en-US" altLang="en-US" sz="999" smtClean="0">
                <a:solidFill>
                  <a:schemeClr val="bg2"/>
                </a:solidFill>
              </a:rPr>
              <a:pPr algn="l" eaLnBrk="1" hangingPunct="1">
                <a:lnSpc>
                  <a:spcPct val="90000"/>
                </a:lnSpc>
                <a:spcAft>
                  <a:spcPts val="600"/>
                </a:spcAft>
                <a:buFont typeface="Arial" charset="0"/>
                <a:buNone/>
                <a:defRPr/>
              </a:pPr>
              <a:t>2021</a:t>
            </a:fld>
            <a:r>
              <a:rPr lang="en-US" altLang="en-US" sz="999" dirty="0">
                <a:solidFill>
                  <a:schemeClr val="bg2"/>
                </a:solidFill>
              </a:rPr>
              <a:t> Arm Limited</a:t>
            </a:r>
          </a:p>
        </p:txBody>
      </p:sp>
    </p:spTree>
    <p:extLst>
      <p:ext uri="{BB962C8B-B14F-4D97-AF65-F5344CB8AC3E}">
        <p14:creationId xmlns:p14="http://schemas.microsoft.com/office/powerpoint/2010/main" val="21043085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7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EAB8576-5C78-C743-9CEC-5B21D439D86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 amt="8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4825"/>
          <a:stretch/>
        </p:blipFill>
        <p:spPr>
          <a:xfrm>
            <a:off x="0" y="-1"/>
            <a:ext cx="12185650" cy="685800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79C855E-7087-584A-BBB4-44CE2BD68C9E}"/>
              </a:ext>
            </a:extLst>
          </p:cNvPr>
          <p:cNvSpPr/>
          <p:nvPr/>
        </p:nvSpPr>
        <p:spPr>
          <a:xfrm rot="16200000">
            <a:off x="5168443" y="-159211"/>
            <a:ext cx="6862654" cy="7171765"/>
          </a:xfrm>
          <a:prstGeom prst="rect">
            <a:avLst/>
          </a:prstGeom>
          <a:gradFill>
            <a:gsLst>
              <a:gs pos="0">
                <a:schemeClr val="accent1">
                  <a:lumMod val="0"/>
                  <a:alpha val="0"/>
                </a:schemeClr>
              </a:gs>
              <a:gs pos="100000">
                <a:schemeClr val="tx1">
                  <a:alpha val="41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32176CF-6197-E24E-A55D-6D42685C155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4"/>
            <a:ext cx="12185650" cy="6857999"/>
          </a:xfrm>
          <a:prstGeom prst="rect">
            <a:avLst/>
          </a:prstGeom>
        </p:spPr>
      </p:pic>
      <p:sp>
        <p:nvSpPr>
          <p:cNvPr id="14" name="Subtitle 2">
            <a:extLst>
              <a:ext uri="{FF2B5EF4-FFF2-40B4-BE49-F238E27FC236}">
                <a16:creationId xmlns:a16="http://schemas.microsoft.com/office/drawing/2014/main" id="{764D7468-B6ED-8B46-A799-873C6CBB00EF}"/>
              </a:ext>
            </a:extLst>
          </p:cNvPr>
          <p:cNvSpPr txBox="1">
            <a:spLocks/>
          </p:cNvSpPr>
          <p:nvPr/>
        </p:nvSpPr>
        <p:spPr bwMode="auto">
          <a:xfrm>
            <a:off x="5013887" y="1952628"/>
            <a:ext cx="6303853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598">
              <a:solidFill>
                <a:schemeClr val="bg1"/>
              </a:solidFill>
              <a:cs typeface="ＭＳ Ｐゴシック" charset="0"/>
            </a:endParaRPr>
          </a:p>
        </p:txBody>
      </p:sp>
      <p:pic>
        <p:nvPicPr>
          <p:cNvPr id="15" name="Picture 16">
            <a:extLst>
              <a:ext uri="{FF2B5EF4-FFF2-40B4-BE49-F238E27FC236}">
                <a16:creationId xmlns:a16="http://schemas.microsoft.com/office/drawing/2014/main" id="{4DC03BAF-E3DC-0046-A6AB-A500868A1D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2151" y="1173991"/>
            <a:ext cx="1676492" cy="513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67D5806-7916-AE44-A8CA-0060927C5E5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13886" y="788743"/>
            <a:ext cx="6189615" cy="289871"/>
          </a:xfrm>
        </p:spPr>
        <p:txBody>
          <a:bodyPr/>
          <a:lstStyle>
            <a:lvl1pPr marL="0" indent="0" algn="r">
              <a:buNone/>
              <a:defRPr sz="2398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50D5555E-95A7-C641-8EB5-0619DE2A3F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3886" y="1207042"/>
            <a:ext cx="6189615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4996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106C3B07-082E-DB42-B5EB-8FC5A1CED0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3885" y="3973626"/>
            <a:ext cx="6189615" cy="702444"/>
          </a:xfrm>
        </p:spPr>
        <p:txBody>
          <a:bodyPr/>
          <a:lstStyle>
            <a:lvl1pPr marL="0" marR="0" indent="0" algn="r" defTabSz="913486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398">
                <a:solidFill>
                  <a:schemeClr val="bg1"/>
                </a:solidFill>
              </a:defRPr>
            </a:lvl1pPr>
            <a:lvl2pPr marL="456743" marR="0" indent="0" algn="r" defTabSz="913486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598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3486" indent="0" algn="ctr">
              <a:buNone/>
              <a:defRPr sz="1798"/>
            </a:lvl3pPr>
            <a:lvl4pPr marL="1370229" indent="0" algn="ctr">
              <a:buNone/>
              <a:defRPr sz="1598"/>
            </a:lvl4pPr>
            <a:lvl5pPr marL="1826972" indent="0" algn="ctr">
              <a:buNone/>
              <a:defRPr sz="1598"/>
            </a:lvl5pPr>
            <a:lvl6pPr marL="2283715" indent="0" algn="ctr">
              <a:buNone/>
              <a:defRPr sz="1598"/>
            </a:lvl6pPr>
            <a:lvl7pPr marL="2740457" indent="0" algn="ctr">
              <a:buNone/>
              <a:defRPr sz="1598"/>
            </a:lvl7pPr>
            <a:lvl8pPr marL="3197201" indent="0" algn="ctr">
              <a:buNone/>
              <a:defRPr sz="1598"/>
            </a:lvl8pPr>
            <a:lvl9pPr marL="3653943" indent="0" algn="ctr">
              <a:buNone/>
              <a:defRPr sz="1598"/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2" name="TextBox 20">
            <a:extLst>
              <a:ext uri="{FF2B5EF4-FFF2-40B4-BE49-F238E27FC236}">
                <a16:creationId xmlns:a16="http://schemas.microsoft.com/office/drawing/2014/main" id="{D952A0B5-A92F-44BE-AB4F-32CBDBEE5E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2152" y="6413180"/>
            <a:ext cx="4634326" cy="14221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US" altLang="en-US" sz="999" dirty="0">
                <a:solidFill>
                  <a:schemeClr val="bg2"/>
                </a:solidFill>
              </a:rPr>
              <a:t>Confidential © </a:t>
            </a:r>
            <a:fld id="{DCD16EE4-40C1-46B7-8AAF-086C1E9E6BFC}" type="datetimeyyyy">
              <a:rPr lang="en-US" altLang="en-US" sz="999" smtClean="0">
                <a:solidFill>
                  <a:schemeClr val="bg2"/>
                </a:solidFill>
              </a:rPr>
              <a:pPr algn="l" eaLnBrk="1" hangingPunct="1">
                <a:lnSpc>
                  <a:spcPct val="90000"/>
                </a:lnSpc>
                <a:spcAft>
                  <a:spcPts val="600"/>
                </a:spcAft>
                <a:buFont typeface="Arial" charset="0"/>
                <a:buNone/>
                <a:defRPr/>
              </a:pPr>
              <a:t>2021</a:t>
            </a:fld>
            <a:r>
              <a:rPr lang="en-US" altLang="en-US" sz="999" dirty="0">
                <a:solidFill>
                  <a:schemeClr val="bg2"/>
                </a:solidFill>
              </a:rPr>
              <a:t> Arm Limited</a:t>
            </a:r>
          </a:p>
        </p:txBody>
      </p:sp>
    </p:spTree>
    <p:extLst>
      <p:ext uri="{BB962C8B-B14F-4D97-AF65-F5344CB8AC3E}">
        <p14:creationId xmlns:p14="http://schemas.microsoft.com/office/powerpoint/2010/main" val="366975090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FCF5603F-EAC1-654C-B84B-7FC1F8B4C1D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2528"/>
            <a:ext cx="12185650" cy="686052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B0FD2ED-33BC-584E-B579-C6E68F0AA8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4"/>
            <a:ext cx="12185650" cy="6857999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/>
        </p:nvSpPr>
        <p:spPr bwMode="auto">
          <a:xfrm>
            <a:off x="5013887" y="1952628"/>
            <a:ext cx="6303853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598">
              <a:solidFill>
                <a:schemeClr val="bg1"/>
              </a:solidFill>
              <a:cs typeface="ＭＳ Ｐゴシック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67921" y="2667002"/>
            <a:ext cx="65" cy="298608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endParaRPr lang="en-US" sz="2098">
              <a:solidFill>
                <a:schemeClr val="tx2"/>
              </a:solidFill>
            </a:endParaRPr>
          </a:p>
        </p:txBody>
      </p:sp>
      <p:pic>
        <p:nvPicPr>
          <p:cNvPr id="16" name="Picture 16">
            <a:extLst>
              <a:ext uri="{FF2B5EF4-FFF2-40B4-BE49-F238E27FC236}">
                <a16:creationId xmlns:a16="http://schemas.microsoft.com/office/drawing/2014/main" id="{DF830758-099E-403E-BA65-CFA5270CF8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2151" y="1173991"/>
            <a:ext cx="1676492" cy="513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5013888" y="788743"/>
            <a:ext cx="6189614" cy="289871"/>
          </a:xfrm>
        </p:spPr>
        <p:txBody>
          <a:bodyPr/>
          <a:lstStyle>
            <a:lvl1pPr marL="0" indent="0" algn="r">
              <a:buNone/>
              <a:defRPr sz="2398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85A9EDC-D6F8-D44D-A166-BF363AD0E8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3886" y="1207042"/>
            <a:ext cx="6189615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4996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B3120599-1266-FE46-AC08-C11A2D8A77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3885" y="3973626"/>
            <a:ext cx="6189615" cy="702444"/>
          </a:xfrm>
        </p:spPr>
        <p:txBody>
          <a:bodyPr/>
          <a:lstStyle>
            <a:lvl1pPr marL="0" marR="0" indent="0" algn="r" defTabSz="913486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398">
                <a:solidFill>
                  <a:schemeClr val="bg1"/>
                </a:solidFill>
              </a:defRPr>
            </a:lvl1pPr>
            <a:lvl2pPr marL="456743" marR="0" indent="0" algn="r" defTabSz="913486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598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3486" indent="0" algn="ctr">
              <a:buNone/>
              <a:defRPr sz="1798"/>
            </a:lvl3pPr>
            <a:lvl4pPr marL="1370229" indent="0" algn="ctr">
              <a:buNone/>
              <a:defRPr sz="1598"/>
            </a:lvl4pPr>
            <a:lvl5pPr marL="1826972" indent="0" algn="ctr">
              <a:buNone/>
              <a:defRPr sz="1598"/>
            </a:lvl5pPr>
            <a:lvl6pPr marL="2283715" indent="0" algn="ctr">
              <a:buNone/>
              <a:defRPr sz="1598"/>
            </a:lvl6pPr>
            <a:lvl7pPr marL="2740457" indent="0" algn="ctr">
              <a:buNone/>
              <a:defRPr sz="1598"/>
            </a:lvl7pPr>
            <a:lvl8pPr marL="3197201" indent="0" algn="ctr">
              <a:buNone/>
              <a:defRPr sz="1598"/>
            </a:lvl8pPr>
            <a:lvl9pPr marL="3653943" indent="0" algn="ctr">
              <a:buNone/>
              <a:defRPr sz="1598"/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2" name="TextBox 20">
            <a:extLst>
              <a:ext uri="{FF2B5EF4-FFF2-40B4-BE49-F238E27FC236}">
                <a16:creationId xmlns:a16="http://schemas.microsoft.com/office/drawing/2014/main" id="{82EC372D-FE6B-4B33-9AB9-61926466C7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2152" y="6413180"/>
            <a:ext cx="4634326" cy="14221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US" altLang="en-US" sz="999" dirty="0">
                <a:solidFill>
                  <a:schemeClr val="bg2"/>
                </a:solidFill>
              </a:rPr>
              <a:t>Confidential © </a:t>
            </a:r>
            <a:fld id="{DCD16EE4-40C1-46B7-8AAF-086C1E9E6BFC}" type="datetimeyyyy">
              <a:rPr lang="en-US" altLang="en-US" sz="999" smtClean="0">
                <a:solidFill>
                  <a:schemeClr val="bg2"/>
                </a:solidFill>
              </a:rPr>
              <a:pPr algn="l" eaLnBrk="1" hangingPunct="1">
                <a:lnSpc>
                  <a:spcPct val="90000"/>
                </a:lnSpc>
                <a:spcAft>
                  <a:spcPts val="600"/>
                </a:spcAft>
                <a:buFont typeface="Arial" charset="0"/>
                <a:buNone/>
                <a:defRPr/>
              </a:pPr>
              <a:t>2021</a:t>
            </a:fld>
            <a:r>
              <a:rPr lang="en-US" altLang="en-US" sz="999" dirty="0">
                <a:solidFill>
                  <a:schemeClr val="bg2"/>
                </a:solidFill>
              </a:rPr>
              <a:t> Arm Limited</a:t>
            </a:r>
          </a:p>
        </p:txBody>
      </p:sp>
    </p:spTree>
    <p:extLst>
      <p:ext uri="{BB962C8B-B14F-4D97-AF65-F5344CB8AC3E}">
        <p14:creationId xmlns:p14="http://schemas.microsoft.com/office/powerpoint/2010/main" val="180574087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39EB7B32-132E-C34C-A290-44FDD641BA8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94" t="-2"/>
          <a:stretch/>
        </p:blipFill>
        <p:spPr bwMode="auto">
          <a:xfrm>
            <a:off x="0" y="0"/>
            <a:ext cx="1218565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275CEC7D-A359-1740-9727-7D6F154D859C}"/>
              </a:ext>
            </a:extLst>
          </p:cNvPr>
          <p:cNvSpPr/>
          <p:nvPr/>
        </p:nvSpPr>
        <p:spPr>
          <a:xfrm>
            <a:off x="0" y="0"/>
            <a:ext cx="12185650" cy="6858000"/>
          </a:xfrm>
          <a:prstGeom prst="rect">
            <a:avLst/>
          </a:prstGeom>
          <a:solidFill>
            <a:schemeClr val="tx1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9pPr>
          </a:lstStyle>
          <a:p>
            <a:pPr algn="ctr">
              <a:defRPr/>
            </a:pPr>
            <a:endParaRPr lang="en-US" altLang="en-US" sz="1799">
              <a:solidFill>
                <a:srgbClr val="FFFFFF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D395BE9-4949-E244-ACF9-1A2EB57C1CF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4"/>
            <a:ext cx="12185650" cy="6857999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/>
        </p:nvSpPr>
        <p:spPr bwMode="auto">
          <a:xfrm>
            <a:off x="5013887" y="1952628"/>
            <a:ext cx="6303853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598">
              <a:solidFill>
                <a:schemeClr val="bg1"/>
              </a:solidFill>
              <a:cs typeface="ＭＳ Ｐゴシック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67921" y="2667002"/>
            <a:ext cx="65" cy="298608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endParaRPr lang="en-US" sz="2098">
              <a:solidFill>
                <a:schemeClr val="tx2"/>
              </a:solidFill>
            </a:endParaRPr>
          </a:p>
        </p:txBody>
      </p:sp>
      <p:pic>
        <p:nvPicPr>
          <p:cNvPr id="16" name="Picture 16">
            <a:extLst>
              <a:ext uri="{FF2B5EF4-FFF2-40B4-BE49-F238E27FC236}">
                <a16:creationId xmlns:a16="http://schemas.microsoft.com/office/drawing/2014/main" id="{DF830758-099E-403E-BA65-CFA5270CF8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2151" y="1173991"/>
            <a:ext cx="1676492" cy="513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5013886" y="788743"/>
            <a:ext cx="6189615" cy="289871"/>
          </a:xfrm>
        </p:spPr>
        <p:txBody>
          <a:bodyPr/>
          <a:lstStyle>
            <a:lvl1pPr marL="0" indent="0" algn="r">
              <a:buNone/>
              <a:defRPr sz="2398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275A4ED9-47E4-4F44-AAD7-16DA7F4189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3886" y="1207042"/>
            <a:ext cx="6189615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4996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22732B47-45F3-C946-9945-2403B16182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3885" y="3973626"/>
            <a:ext cx="6189615" cy="702444"/>
          </a:xfrm>
        </p:spPr>
        <p:txBody>
          <a:bodyPr/>
          <a:lstStyle>
            <a:lvl1pPr marL="0" marR="0" indent="0" algn="r" defTabSz="913486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398">
                <a:solidFill>
                  <a:schemeClr val="bg1"/>
                </a:solidFill>
              </a:defRPr>
            </a:lvl1pPr>
            <a:lvl2pPr marL="456743" marR="0" indent="0" algn="r" defTabSz="913486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598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3486" indent="0" algn="ctr">
              <a:buNone/>
              <a:defRPr sz="1798"/>
            </a:lvl3pPr>
            <a:lvl4pPr marL="1370229" indent="0" algn="ctr">
              <a:buNone/>
              <a:defRPr sz="1598"/>
            </a:lvl4pPr>
            <a:lvl5pPr marL="1826972" indent="0" algn="ctr">
              <a:buNone/>
              <a:defRPr sz="1598"/>
            </a:lvl5pPr>
            <a:lvl6pPr marL="2283715" indent="0" algn="ctr">
              <a:buNone/>
              <a:defRPr sz="1598"/>
            </a:lvl6pPr>
            <a:lvl7pPr marL="2740457" indent="0" algn="ctr">
              <a:buNone/>
              <a:defRPr sz="1598"/>
            </a:lvl7pPr>
            <a:lvl8pPr marL="3197201" indent="0" algn="ctr">
              <a:buNone/>
              <a:defRPr sz="1598"/>
            </a:lvl8pPr>
            <a:lvl9pPr marL="3653943" indent="0" algn="ctr">
              <a:buNone/>
              <a:defRPr sz="1598"/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2" name="TextBox 20">
            <a:extLst>
              <a:ext uri="{FF2B5EF4-FFF2-40B4-BE49-F238E27FC236}">
                <a16:creationId xmlns:a16="http://schemas.microsoft.com/office/drawing/2014/main" id="{AFDCD8DC-EAC2-4209-A766-25E5256497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2152" y="6413180"/>
            <a:ext cx="4634326" cy="14221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US" altLang="en-US" sz="999" dirty="0">
                <a:solidFill>
                  <a:schemeClr val="bg2"/>
                </a:solidFill>
              </a:rPr>
              <a:t>Confidential © </a:t>
            </a:r>
            <a:fld id="{DCD16EE4-40C1-46B7-8AAF-086C1E9E6BFC}" type="datetimeyyyy">
              <a:rPr lang="en-US" altLang="en-US" sz="999" smtClean="0">
                <a:solidFill>
                  <a:schemeClr val="bg2"/>
                </a:solidFill>
              </a:rPr>
              <a:pPr algn="l" eaLnBrk="1" hangingPunct="1">
                <a:lnSpc>
                  <a:spcPct val="90000"/>
                </a:lnSpc>
                <a:spcAft>
                  <a:spcPts val="600"/>
                </a:spcAft>
                <a:buFont typeface="Arial" charset="0"/>
                <a:buNone/>
                <a:defRPr/>
              </a:pPr>
              <a:t>2021</a:t>
            </a:fld>
            <a:r>
              <a:rPr lang="en-US" altLang="en-US" sz="999" dirty="0">
                <a:solidFill>
                  <a:schemeClr val="bg2"/>
                </a:solidFill>
              </a:rPr>
              <a:t> Arm Limited</a:t>
            </a:r>
          </a:p>
        </p:txBody>
      </p:sp>
    </p:spTree>
    <p:extLst>
      <p:ext uri="{BB962C8B-B14F-4D97-AF65-F5344CB8AC3E}">
        <p14:creationId xmlns:p14="http://schemas.microsoft.com/office/powerpoint/2010/main" val="132105629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6_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664A5F8-C720-354C-A6E2-C00E801C551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 amt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799" b="7799"/>
          <a:stretch/>
        </p:blipFill>
        <p:spPr>
          <a:xfrm>
            <a:off x="0" y="3"/>
            <a:ext cx="12185650" cy="685800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8674FB4-14BE-B54B-B389-3384C06E1E2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4"/>
            <a:ext cx="12185650" cy="6857999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/>
        </p:nvSpPr>
        <p:spPr bwMode="auto">
          <a:xfrm>
            <a:off x="5013887" y="1952628"/>
            <a:ext cx="6303853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598">
              <a:solidFill>
                <a:schemeClr val="bg1"/>
              </a:solidFill>
              <a:cs typeface="ＭＳ Ｐゴシック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67921" y="2667002"/>
            <a:ext cx="65" cy="298608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endParaRPr lang="en-US" sz="2098">
              <a:solidFill>
                <a:schemeClr val="tx2"/>
              </a:solidFill>
            </a:endParaRPr>
          </a:p>
        </p:txBody>
      </p:sp>
      <p:pic>
        <p:nvPicPr>
          <p:cNvPr id="16" name="Picture 16">
            <a:extLst>
              <a:ext uri="{FF2B5EF4-FFF2-40B4-BE49-F238E27FC236}">
                <a16:creationId xmlns:a16="http://schemas.microsoft.com/office/drawing/2014/main" id="{DF830758-099E-403E-BA65-CFA5270CF8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2151" y="1173991"/>
            <a:ext cx="1676492" cy="513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5013886" y="788743"/>
            <a:ext cx="6189615" cy="289871"/>
          </a:xfrm>
        </p:spPr>
        <p:txBody>
          <a:bodyPr/>
          <a:lstStyle>
            <a:lvl1pPr marL="0" indent="0" algn="r">
              <a:buNone/>
              <a:defRPr sz="2398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238BAC75-B7C6-FE40-9C8B-21A49F1AC3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3886" y="1207042"/>
            <a:ext cx="6189615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4996" b="0" spc="-1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FD7C4A91-C1F1-FD49-AF4E-49381B249C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3885" y="3973626"/>
            <a:ext cx="6189615" cy="702444"/>
          </a:xfrm>
        </p:spPr>
        <p:txBody>
          <a:bodyPr/>
          <a:lstStyle>
            <a:lvl1pPr marL="0" marR="0" indent="0" algn="r" defTabSz="913486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398">
                <a:solidFill>
                  <a:schemeClr val="tx1"/>
                </a:solidFill>
              </a:defRPr>
            </a:lvl1pPr>
            <a:lvl2pPr marL="456743" marR="0" indent="0" algn="r" defTabSz="913486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598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3486" indent="0" algn="ctr">
              <a:buNone/>
              <a:defRPr sz="1798"/>
            </a:lvl3pPr>
            <a:lvl4pPr marL="1370229" indent="0" algn="ctr">
              <a:buNone/>
              <a:defRPr sz="1598"/>
            </a:lvl4pPr>
            <a:lvl5pPr marL="1826972" indent="0" algn="ctr">
              <a:buNone/>
              <a:defRPr sz="1598"/>
            </a:lvl5pPr>
            <a:lvl6pPr marL="2283715" indent="0" algn="ctr">
              <a:buNone/>
              <a:defRPr sz="1598"/>
            </a:lvl6pPr>
            <a:lvl7pPr marL="2740457" indent="0" algn="ctr">
              <a:buNone/>
              <a:defRPr sz="1598"/>
            </a:lvl7pPr>
            <a:lvl8pPr marL="3197201" indent="0" algn="ctr">
              <a:buNone/>
              <a:defRPr sz="1598"/>
            </a:lvl8pPr>
            <a:lvl9pPr marL="3653943" indent="0" algn="ctr">
              <a:buNone/>
              <a:defRPr sz="1598"/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2" name="TextBox 20">
            <a:extLst>
              <a:ext uri="{FF2B5EF4-FFF2-40B4-BE49-F238E27FC236}">
                <a16:creationId xmlns:a16="http://schemas.microsoft.com/office/drawing/2014/main" id="{7C787F08-DFAA-4EB6-BA49-B7A71098B0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2152" y="6413180"/>
            <a:ext cx="4634326" cy="14221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US" altLang="en-US" sz="999" dirty="0">
                <a:solidFill>
                  <a:schemeClr val="tx1"/>
                </a:solidFill>
              </a:rPr>
              <a:t>Confidential © </a:t>
            </a:r>
            <a:fld id="{DCD16EE4-40C1-46B7-8AAF-086C1E9E6BFC}" type="datetimeyyyy">
              <a:rPr lang="en-US" altLang="en-US" sz="999" smtClean="0">
                <a:solidFill>
                  <a:schemeClr val="tx1"/>
                </a:solidFill>
              </a:rPr>
              <a:pPr algn="l" eaLnBrk="1" hangingPunct="1">
                <a:lnSpc>
                  <a:spcPct val="90000"/>
                </a:lnSpc>
                <a:spcAft>
                  <a:spcPts val="600"/>
                </a:spcAft>
                <a:buFont typeface="Arial" charset="0"/>
                <a:buNone/>
                <a:defRPr/>
              </a:pPr>
              <a:t>2021</a:t>
            </a:fld>
            <a:r>
              <a:rPr lang="en-US" altLang="en-US" sz="999" dirty="0">
                <a:solidFill>
                  <a:schemeClr val="tx1"/>
                </a:solidFill>
              </a:rPr>
              <a:t> Arm Limited</a:t>
            </a:r>
          </a:p>
        </p:txBody>
      </p:sp>
    </p:spTree>
    <p:extLst>
      <p:ext uri="{BB962C8B-B14F-4D97-AF65-F5344CB8AC3E}">
        <p14:creationId xmlns:p14="http://schemas.microsoft.com/office/powerpoint/2010/main" val="12714700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0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380BE67C-B00B-7444-99B6-10A3997029B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4"/>
            <a:ext cx="12185650" cy="6857999"/>
          </a:xfrm>
          <a:prstGeom prst="rect">
            <a:avLst/>
          </a:prstGeom>
        </p:spPr>
      </p:pic>
      <p:pic>
        <p:nvPicPr>
          <p:cNvPr id="29" name="Picture 16">
            <a:extLst>
              <a:ext uri="{FF2B5EF4-FFF2-40B4-BE49-F238E27FC236}">
                <a16:creationId xmlns:a16="http://schemas.microsoft.com/office/drawing/2014/main" id="{0A94567B-B8A8-AB41-BF7F-41919C86BD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2151" y="1173991"/>
            <a:ext cx="1676492" cy="513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A0CD7DAB-58BC-C442-ABC0-6D7414DFC2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3886" y="1207042"/>
            <a:ext cx="6189615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4996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Divider Page Title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9CDE2EBD-0FA3-D24B-AC33-4F98A57EE2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3885" y="3973626"/>
            <a:ext cx="6189615" cy="702444"/>
          </a:xfrm>
        </p:spPr>
        <p:txBody>
          <a:bodyPr/>
          <a:lstStyle>
            <a:lvl1pPr marL="0" marR="0" indent="0" algn="r" defTabSz="913486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398">
                <a:solidFill>
                  <a:schemeClr val="bg1"/>
                </a:solidFill>
              </a:defRPr>
            </a:lvl1pPr>
            <a:lvl2pPr marL="456743" marR="0" indent="0" algn="r" defTabSz="913486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598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3486" indent="0" algn="ctr">
              <a:buNone/>
              <a:defRPr sz="1798"/>
            </a:lvl3pPr>
            <a:lvl4pPr marL="1370229" indent="0" algn="ctr">
              <a:buNone/>
              <a:defRPr sz="1598"/>
            </a:lvl4pPr>
            <a:lvl5pPr marL="1826972" indent="0" algn="ctr">
              <a:buNone/>
              <a:defRPr sz="1598"/>
            </a:lvl5pPr>
            <a:lvl6pPr marL="2283715" indent="0" algn="ctr">
              <a:buNone/>
              <a:defRPr sz="1598"/>
            </a:lvl6pPr>
            <a:lvl7pPr marL="2740457" indent="0" algn="ctr">
              <a:buNone/>
              <a:defRPr sz="1598"/>
            </a:lvl7pPr>
            <a:lvl8pPr marL="3197201" indent="0" algn="ctr">
              <a:buNone/>
              <a:defRPr sz="1598"/>
            </a:lvl8pPr>
            <a:lvl9pPr marL="3653943" indent="0" algn="ctr">
              <a:buNone/>
              <a:defRPr sz="1598"/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TextBox 20">
            <a:extLst>
              <a:ext uri="{FF2B5EF4-FFF2-40B4-BE49-F238E27FC236}">
                <a16:creationId xmlns:a16="http://schemas.microsoft.com/office/drawing/2014/main" id="{3A8F3331-39CB-4A5F-99C1-C51FA2758B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2152" y="6413180"/>
            <a:ext cx="4634326" cy="14221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US" altLang="en-US" sz="999" dirty="0">
                <a:solidFill>
                  <a:schemeClr val="bg1"/>
                </a:solidFill>
              </a:rPr>
              <a:t>Confidential © </a:t>
            </a:r>
            <a:fld id="{DCD16EE4-40C1-46B7-8AAF-086C1E9E6BFC}" type="datetimeyyyy">
              <a:rPr lang="en-US" altLang="en-US" sz="999" smtClean="0">
                <a:solidFill>
                  <a:schemeClr val="bg1"/>
                </a:solidFill>
              </a:rPr>
              <a:pPr algn="l" eaLnBrk="1" hangingPunct="1">
                <a:lnSpc>
                  <a:spcPct val="90000"/>
                </a:lnSpc>
                <a:spcAft>
                  <a:spcPts val="600"/>
                </a:spcAft>
                <a:buFont typeface="Arial" charset="0"/>
                <a:buNone/>
                <a:defRPr/>
              </a:pPr>
              <a:t>2021</a:t>
            </a:fld>
            <a:r>
              <a:rPr lang="en-US" altLang="en-US" sz="999" dirty="0">
                <a:solidFill>
                  <a:schemeClr val="bg1"/>
                </a:solidFill>
              </a:rPr>
              <a:t> Arm Limited</a:t>
            </a:r>
          </a:p>
        </p:txBody>
      </p:sp>
    </p:spTree>
    <p:extLst>
      <p:ext uri="{BB962C8B-B14F-4D97-AF65-F5344CB8AC3E}">
        <p14:creationId xmlns:p14="http://schemas.microsoft.com/office/powerpoint/2010/main" val="182770732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Section Divider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C4E377C-10E8-4245-959B-762A975F9D8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4"/>
            <a:ext cx="12185650" cy="6857999"/>
          </a:xfrm>
          <a:prstGeom prst="rect">
            <a:avLst/>
          </a:prstGeom>
        </p:spPr>
      </p:pic>
      <p:pic>
        <p:nvPicPr>
          <p:cNvPr id="18" name="Picture 16">
            <a:extLst>
              <a:ext uri="{FF2B5EF4-FFF2-40B4-BE49-F238E27FC236}">
                <a16:creationId xmlns:a16="http://schemas.microsoft.com/office/drawing/2014/main" id="{07331875-D936-B748-9004-0EDA896B1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2151" y="1173991"/>
            <a:ext cx="1676492" cy="513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373DAA08-2A8E-BC49-A908-D83D95CBFD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3886" y="1207042"/>
            <a:ext cx="6189615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4996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Divider Page Title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818585A9-CBDE-FB4B-A656-FBBD0B0CAA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3885" y="3973626"/>
            <a:ext cx="6189615" cy="702444"/>
          </a:xfrm>
        </p:spPr>
        <p:txBody>
          <a:bodyPr/>
          <a:lstStyle>
            <a:lvl1pPr marL="0" marR="0" indent="0" algn="r" defTabSz="913486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398">
                <a:solidFill>
                  <a:schemeClr val="bg1"/>
                </a:solidFill>
              </a:defRPr>
            </a:lvl1pPr>
            <a:lvl2pPr marL="456743" marR="0" indent="0" algn="r" defTabSz="913486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598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3486" indent="0" algn="ctr">
              <a:buNone/>
              <a:defRPr sz="1798"/>
            </a:lvl3pPr>
            <a:lvl4pPr marL="1370229" indent="0" algn="ctr">
              <a:buNone/>
              <a:defRPr sz="1598"/>
            </a:lvl4pPr>
            <a:lvl5pPr marL="1826972" indent="0" algn="ctr">
              <a:buNone/>
              <a:defRPr sz="1598"/>
            </a:lvl5pPr>
            <a:lvl6pPr marL="2283715" indent="0" algn="ctr">
              <a:buNone/>
              <a:defRPr sz="1598"/>
            </a:lvl6pPr>
            <a:lvl7pPr marL="2740457" indent="0" algn="ctr">
              <a:buNone/>
              <a:defRPr sz="1598"/>
            </a:lvl7pPr>
            <a:lvl8pPr marL="3197201" indent="0" algn="ctr">
              <a:buNone/>
              <a:defRPr sz="1598"/>
            </a:lvl8pPr>
            <a:lvl9pPr marL="3653943" indent="0" algn="ctr">
              <a:buNone/>
              <a:defRPr sz="1598"/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8" name="TextBox 20">
            <a:extLst>
              <a:ext uri="{FF2B5EF4-FFF2-40B4-BE49-F238E27FC236}">
                <a16:creationId xmlns:a16="http://schemas.microsoft.com/office/drawing/2014/main" id="{ED7A184D-DF83-F84A-837C-3EBA03A2EA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2152" y="6413180"/>
            <a:ext cx="4634326" cy="14221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US" altLang="en-US" sz="999" dirty="0">
                <a:solidFill>
                  <a:schemeClr val="bg1"/>
                </a:solidFill>
              </a:rPr>
              <a:t>Confidential © </a:t>
            </a:r>
            <a:fld id="{DCD16EE4-40C1-46B7-8AAF-086C1E9E6BFC}" type="datetimeyyyy">
              <a:rPr lang="en-US" altLang="en-US" sz="999" smtClean="0">
                <a:solidFill>
                  <a:schemeClr val="bg1"/>
                </a:solidFill>
              </a:rPr>
              <a:pPr algn="l" eaLnBrk="1" hangingPunct="1">
                <a:lnSpc>
                  <a:spcPct val="90000"/>
                </a:lnSpc>
                <a:spcAft>
                  <a:spcPts val="600"/>
                </a:spcAft>
                <a:buFont typeface="Arial" charset="0"/>
                <a:buNone/>
                <a:defRPr/>
              </a:pPr>
              <a:t>2021</a:t>
            </a:fld>
            <a:r>
              <a:rPr lang="en-US" altLang="en-US" sz="999" dirty="0">
                <a:solidFill>
                  <a:schemeClr val="bg1"/>
                </a:solidFill>
              </a:rPr>
              <a:t> Arm Limited</a:t>
            </a:r>
          </a:p>
        </p:txBody>
      </p:sp>
    </p:spTree>
    <p:extLst>
      <p:ext uri="{BB962C8B-B14F-4D97-AF65-F5344CB8AC3E}">
        <p14:creationId xmlns:p14="http://schemas.microsoft.com/office/powerpoint/2010/main" val="235333667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8_Section Divider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02548AC-BB94-2E4E-AE54-6CAE711F35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4"/>
            <a:ext cx="12185650" cy="6857999"/>
          </a:xfrm>
          <a:prstGeom prst="rect">
            <a:avLst/>
          </a:prstGeom>
        </p:spPr>
      </p:pic>
      <p:pic>
        <p:nvPicPr>
          <p:cNvPr id="19" name="Picture 16">
            <a:extLst>
              <a:ext uri="{FF2B5EF4-FFF2-40B4-BE49-F238E27FC236}">
                <a16:creationId xmlns:a16="http://schemas.microsoft.com/office/drawing/2014/main" id="{4913759B-8ABA-8F41-8F02-AABD53CFD1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2151" y="1173991"/>
            <a:ext cx="1676492" cy="513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0602B157-BA2E-444C-B53E-75E5005648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3886" y="1207042"/>
            <a:ext cx="6189615" cy="2574186"/>
          </a:xfrm>
        </p:spPr>
        <p:txBody>
          <a:bodyPr anchor="t" anchorCtr="0"/>
          <a:lstStyle>
            <a:lvl1pPr algn="r">
              <a:lnSpc>
                <a:spcPct val="85000"/>
              </a:lnSpc>
              <a:defRPr sz="4996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Divider Page Title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87FC899D-8C55-104D-89CA-EA4FCE459E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3885" y="3973626"/>
            <a:ext cx="6189615" cy="702444"/>
          </a:xfrm>
        </p:spPr>
        <p:txBody>
          <a:bodyPr/>
          <a:lstStyle>
            <a:lvl1pPr marL="0" marR="0" indent="0" algn="r" defTabSz="913486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398">
                <a:solidFill>
                  <a:schemeClr val="bg1"/>
                </a:solidFill>
              </a:defRPr>
            </a:lvl1pPr>
            <a:lvl2pPr marL="456743" marR="0" indent="0" algn="r" defTabSz="913486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598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3486" indent="0" algn="ctr">
              <a:buNone/>
              <a:defRPr sz="1798"/>
            </a:lvl3pPr>
            <a:lvl4pPr marL="1370229" indent="0" algn="ctr">
              <a:buNone/>
              <a:defRPr sz="1598"/>
            </a:lvl4pPr>
            <a:lvl5pPr marL="1826972" indent="0" algn="ctr">
              <a:buNone/>
              <a:defRPr sz="1598"/>
            </a:lvl5pPr>
            <a:lvl6pPr marL="2283715" indent="0" algn="ctr">
              <a:buNone/>
              <a:defRPr sz="1598"/>
            </a:lvl6pPr>
            <a:lvl7pPr marL="2740457" indent="0" algn="ctr">
              <a:buNone/>
              <a:defRPr sz="1598"/>
            </a:lvl7pPr>
            <a:lvl8pPr marL="3197201" indent="0" algn="ctr">
              <a:buNone/>
              <a:defRPr sz="1598"/>
            </a:lvl8pPr>
            <a:lvl9pPr marL="3653943" indent="0" algn="ctr">
              <a:buNone/>
              <a:defRPr sz="1598"/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8" name="TextBox 20">
            <a:extLst>
              <a:ext uri="{FF2B5EF4-FFF2-40B4-BE49-F238E27FC236}">
                <a16:creationId xmlns:a16="http://schemas.microsoft.com/office/drawing/2014/main" id="{473DFF03-CE2E-F445-98FC-31F036C923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2152" y="6413180"/>
            <a:ext cx="4634326" cy="14221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US" altLang="en-US" sz="999" dirty="0">
                <a:solidFill>
                  <a:schemeClr val="bg1"/>
                </a:solidFill>
              </a:rPr>
              <a:t>Confidential © </a:t>
            </a:r>
            <a:fld id="{DCD16EE4-40C1-46B7-8AAF-086C1E9E6BFC}" type="datetimeyyyy">
              <a:rPr lang="en-US" altLang="en-US" sz="999" smtClean="0">
                <a:solidFill>
                  <a:schemeClr val="bg1"/>
                </a:solidFill>
              </a:rPr>
              <a:pPr algn="l" eaLnBrk="1" hangingPunct="1">
                <a:lnSpc>
                  <a:spcPct val="90000"/>
                </a:lnSpc>
                <a:spcAft>
                  <a:spcPts val="600"/>
                </a:spcAft>
                <a:buFont typeface="Arial" charset="0"/>
                <a:buNone/>
                <a:defRPr/>
              </a:pPr>
              <a:t>2021</a:t>
            </a:fld>
            <a:r>
              <a:rPr lang="en-US" altLang="en-US" sz="999" dirty="0">
                <a:solidFill>
                  <a:schemeClr val="bg1"/>
                </a:solidFill>
              </a:rPr>
              <a:t> Arm Limited</a:t>
            </a:r>
          </a:p>
        </p:txBody>
      </p:sp>
    </p:spTree>
    <p:extLst>
      <p:ext uri="{BB962C8B-B14F-4D97-AF65-F5344CB8AC3E}">
        <p14:creationId xmlns:p14="http://schemas.microsoft.com/office/powerpoint/2010/main" val="428247280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 colum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176" y="476250"/>
            <a:ext cx="11227299" cy="654760"/>
          </a:xfrm>
        </p:spPr>
        <p:txBody>
          <a:bodyPr anchor="t"/>
          <a:lstStyle>
            <a:lvl1pPr>
              <a:defRPr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479176" y="1171114"/>
            <a:ext cx="11227299" cy="4948335"/>
          </a:xfrm>
          <a:prstGeom prst="rect">
            <a:avLst/>
          </a:prstGeom>
        </p:spPr>
        <p:txBody>
          <a:bodyPr/>
          <a:lstStyle>
            <a:lvl1pPr marL="342558" indent="-342558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398">
                <a:solidFill>
                  <a:schemeClr val="tx2"/>
                </a:solidFill>
              </a:defRPr>
            </a:lvl1pPr>
            <a:lvl2pPr marL="672111">
              <a:lnSpc>
                <a:spcPct val="100000"/>
              </a:lnSpc>
              <a:spcAft>
                <a:spcPts val="0"/>
              </a:spcAft>
              <a:defRPr sz="1998">
                <a:solidFill>
                  <a:schemeClr val="tx2"/>
                </a:solidFill>
              </a:defRPr>
            </a:lvl2pPr>
            <a:lvl3pPr marL="946156">
              <a:lnSpc>
                <a:spcPct val="100000"/>
              </a:lnSpc>
              <a:spcAft>
                <a:spcPts val="0"/>
              </a:spcAft>
              <a:defRPr sz="1798">
                <a:solidFill>
                  <a:schemeClr val="tx2"/>
                </a:solidFill>
              </a:defRPr>
            </a:lvl3pPr>
            <a:lvl4pPr marL="1291885">
              <a:lnSpc>
                <a:spcPct val="100000"/>
              </a:lnSpc>
              <a:spcAft>
                <a:spcPts val="0"/>
              </a:spcAft>
              <a:defRPr sz="1798">
                <a:solidFill>
                  <a:schemeClr val="tx2"/>
                </a:solidFill>
              </a:defRPr>
            </a:lvl4pPr>
            <a:lvl5pPr marL="1517085">
              <a:lnSpc>
                <a:spcPct val="100000"/>
              </a:lnSpc>
              <a:spcAft>
                <a:spcPts val="0"/>
              </a:spcAft>
              <a:defRPr sz="1798"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noProof="0" dirty="0"/>
              <a:t>Click to edit Master text styles with Top Level Bullet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4574260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 column slide w/ S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176" y="478302"/>
            <a:ext cx="11227299" cy="512830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79176" y="991131"/>
            <a:ext cx="11227299" cy="344488"/>
          </a:xfrm>
        </p:spPr>
        <p:txBody>
          <a:bodyPr/>
          <a:lstStyle>
            <a:lvl1pPr marL="0" indent="0">
              <a:buNone/>
              <a:defRPr lang="en-US" sz="2398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479176" y="1554492"/>
            <a:ext cx="11227299" cy="4553233"/>
          </a:xfrm>
          <a:prstGeom prst="rect">
            <a:avLst/>
          </a:prstGeom>
        </p:spPr>
        <p:txBody>
          <a:bodyPr/>
          <a:lstStyle>
            <a:lvl1pPr marL="342558" indent="-342558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398">
                <a:solidFill>
                  <a:schemeClr val="tx2"/>
                </a:solidFill>
              </a:defRPr>
            </a:lvl1pPr>
            <a:lvl2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1998">
                <a:solidFill>
                  <a:schemeClr val="tx2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chemeClr val="tx2"/>
                </a:solidFill>
              </a:defRPr>
            </a:lvl3pPr>
            <a:lvl4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chemeClr val="tx2"/>
                </a:solidFill>
              </a:defRPr>
            </a:lvl4pPr>
            <a:lvl5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52699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902039826"/>
      </p:ext>
    </p:extLst>
  </p:cSld>
  <p:clrMapOvr>
    <a:masterClrMapping/>
  </p:clrMapOvr>
  <p:transition spd="med">
    <p:pull dir="ru"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3E00537-4172-4053-A616-87E429C679AC}"/>
              </a:ext>
            </a:extLst>
          </p:cNvPr>
          <p:cNvCxnSpPr>
            <a:cxnSpLocks/>
          </p:cNvCxnSpPr>
          <p:nvPr/>
        </p:nvCxnSpPr>
        <p:spPr>
          <a:xfrm>
            <a:off x="6092825" y="1620481"/>
            <a:ext cx="0" cy="451520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176" y="478302"/>
            <a:ext cx="11227299" cy="51283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 hasCustomPrompt="1"/>
          </p:nvPr>
        </p:nvSpPr>
        <p:spPr>
          <a:xfrm>
            <a:off x="479176" y="991131"/>
            <a:ext cx="11227299" cy="359204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2398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131"/>
          <p:cNvSpPr>
            <a:spLocks noGrp="1"/>
          </p:cNvSpPr>
          <p:nvPr>
            <p:ph type="body" sz="quarter" idx="16" hasCustomPrompt="1"/>
          </p:nvPr>
        </p:nvSpPr>
        <p:spPr>
          <a:xfrm>
            <a:off x="479175" y="1620481"/>
            <a:ext cx="5342858" cy="560696"/>
          </a:xfrm>
        </p:spPr>
        <p:txBody>
          <a:bodyPr anchor="t" anchorCtr="0"/>
          <a:lstStyle>
            <a:lvl1pPr marL="0" marR="0" indent="0" algn="l" defTabSz="913486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9"/>
          </p:nvPr>
        </p:nvSpPr>
        <p:spPr>
          <a:xfrm>
            <a:off x="477338" y="2202443"/>
            <a:ext cx="5344695" cy="3933245"/>
          </a:xfrm>
        </p:spPr>
        <p:txBody>
          <a:bodyPr/>
          <a:lstStyle>
            <a:lvl1pPr marL="342558" indent="-342558" algn="just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1998"/>
            </a:lvl1pPr>
            <a:lvl2pPr marL="580761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 marL="946156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91885" indent="-172865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 marL="1517085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131"/>
          <p:cNvSpPr>
            <a:spLocks noGrp="1"/>
          </p:cNvSpPr>
          <p:nvPr>
            <p:ph type="body" sz="quarter" idx="18" hasCustomPrompt="1"/>
          </p:nvPr>
        </p:nvSpPr>
        <p:spPr>
          <a:xfrm>
            <a:off x="6338232" y="1620481"/>
            <a:ext cx="5368245" cy="560696"/>
          </a:xfrm>
        </p:spPr>
        <p:txBody>
          <a:bodyPr anchor="t" anchorCtr="0"/>
          <a:lstStyle>
            <a:lvl1pPr marL="0" marR="0" indent="0" algn="l" defTabSz="913486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21" hasCustomPrompt="1"/>
          </p:nvPr>
        </p:nvSpPr>
        <p:spPr>
          <a:xfrm>
            <a:off x="6336645" y="2202442"/>
            <a:ext cx="5369830" cy="3933246"/>
          </a:xfrm>
        </p:spPr>
        <p:txBody>
          <a:bodyPr/>
          <a:lstStyle>
            <a:lvl1pPr marL="342558" indent="-342558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1998"/>
            </a:lvl1pPr>
            <a:lvl2pPr marL="580761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 marL="946156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91885" indent="-172865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 marL="1517085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9972902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9795D2F-D322-4144-8DA8-55D6A2942740}"/>
              </a:ext>
            </a:extLst>
          </p:cNvPr>
          <p:cNvCxnSpPr>
            <a:cxnSpLocks/>
          </p:cNvCxnSpPr>
          <p:nvPr/>
        </p:nvCxnSpPr>
        <p:spPr bwMode="auto">
          <a:xfrm>
            <a:off x="4145978" y="1611050"/>
            <a:ext cx="0" cy="4448438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B4D2EAD-40A5-4C0B-900F-916EB19FF748}"/>
              </a:ext>
            </a:extLst>
          </p:cNvPr>
          <p:cNvCxnSpPr>
            <a:cxnSpLocks/>
          </p:cNvCxnSpPr>
          <p:nvPr/>
        </p:nvCxnSpPr>
        <p:spPr bwMode="auto">
          <a:xfrm>
            <a:off x="8047606" y="1611050"/>
            <a:ext cx="0" cy="4448438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176" y="478302"/>
            <a:ext cx="11227299" cy="51283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79176" y="991131"/>
            <a:ext cx="11227299" cy="344488"/>
          </a:xfrm>
        </p:spPr>
        <p:txBody>
          <a:bodyPr/>
          <a:lstStyle>
            <a:lvl1pPr marL="0" indent="0">
              <a:buNone/>
              <a:defRPr lang="en-US" sz="2398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479178" y="2373786"/>
            <a:ext cx="3370887" cy="3685702"/>
          </a:xfrm>
          <a:prstGeom prst="rect">
            <a:avLst/>
          </a:prstGeom>
        </p:spPr>
        <p:txBody>
          <a:bodyPr/>
          <a:lstStyle>
            <a:lvl1pPr marL="342558" indent="-342558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1998"/>
            </a:lvl1pPr>
            <a:lvl2pPr marL="580761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defRPr>
                <a:solidFill>
                  <a:srgbClr val="383838"/>
                </a:solidFill>
              </a:defRPr>
            </a:lvl3pPr>
            <a:lvl4pPr>
              <a:defRPr>
                <a:solidFill>
                  <a:srgbClr val="383838"/>
                </a:solidFill>
              </a:defRPr>
            </a:lvl4pPr>
            <a:lvl5pP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0" name="Text Placeholder 131"/>
          <p:cNvSpPr>
            <a:spLocks noGrp="1"/>
          </p:cNvSpPr>
          <p:nvPr>
            <p:ph type="body" sz="quarter" idx="16" hasCustomPrompt="1"/>
          </p:nvPr>
        </p:nvSpPr>
        <p:spPr>
          <a:xfrm>
            <a:off x="479176" y="1611050"/>
            <a:ext cx="3370888" cy="560696"/>
          </a:xfrm>
        </p:spPr>
        <p:txBody>
          <a:bodyPr anchor="t" anchorCtr="0"/>
          <a:lstStyle>
            <a:lvl1pPr marL="0" marR="0" indent="0" algn="l" defTabSz="913486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idx="17"/>
          </p:nvPr>
        </p:nvSpPr>
        <p:spPr>
          <a:xfrm>
            <a:off x="4414061" y="2373786"/>
            <a:ext cx="3357531" cy="3685702"/>
          </a:xfrm>
          <a:prstGeom prst="rect">
            <a:avLst/>
          </a:prstGeom>
        </p:spPr>
        <p:txBody>
          <a:bodyPr/>
          <a:lstStyle>
            <a:lvl1pPr marL="342558" indent="-342558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1998"/>
            </a:lvl1pPr>
            <a:lvl2pPr marL="580761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idx="18"/>
          </p:nvPr>
        </p:nvSpPr>
        <p:spPr>
          <a:xfrm>
            <a:off x="8295791" y="2373786"/>
            <a:ext cx="3410685" cy="3685702"/>
          </a:xfrm>
          <a:prstGeom prst="rect">
            <a:avLst/>
          </a:prstGeom>
        </p:spPr>
        <p:txBody>
          <a:bodyPr/>
          <a:lstStyle>
            <a:lvl1pPr marL="342558" indent="-342558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1998"/>
            </a:lvl1pPr>
            <a:lvl2pPr marL="580761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" name="Text Placeholder 131"/>
          <p:cNvSpPr>
            <a:spLocks noGrp="1"/>
          </p:cNvSpPr>
          <p:nvPr>
            <p:ph type="body" sz="quarter" idx="19" hasCustomPrompt="1"/>
          </p:nvPr>
        </p:nvSpPr>
        <p:spPr>
          <a:xfrm>
            <a:off x="4417696" y="1611050"/>
            <a:ext cx="3358195" cy="560696"/>
          </a:xfrm>
        </p:spPr>
        <p:txBody>
          <a:bodyPr anchor="t" anchorCtr="0"/>
          <a:lstStyle>
            <a:lvl1pPr marL="0" marR="0" indent="0" algn="l" defTabSz="913486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131"/>
          <p:cNvSpPr>
            <a:spLocks noGrp="1"/>
          </p:cNvSpPr>
          <p:nvPr>
            <p:ph type="body" sz="quarter" idx="20" hasCustomPrompt="1"/>
          </p:nvPr>
        </p:nvSpPr>
        <p:spPr>
          <a:xfrm>
            <a:off x="8295127" y="1611050"/>
            <a:ext cx="3411348" cy="560696"/>
          </a:xfrm>
        </p:spPr>
        <p:txBody>
          <a:bodyPr anchor="t" anchorCtr="0"/>
          <a:lstStyle>
            <a:lvl1pPr marL="0" marR="0" indent="0" algn="l" defTabSz="913486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7182506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 slide with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176" y="478302"/>
            <a:ext cx="11227299" cy="51283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79176" y="991131"/>
            <a:ext cx="11227299" cy="344488"/>
          </a:xfrm>
        </p:spPr>
        <p:txBody>
          <a:bodyPr/>
          <a:lstStyle>
            <a:lvl1pPr marL="0" indent="0">
              <a:buNone/>
              <a:defRPr lang="en-US" sz="2398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21"/>
          </p:nvPr>
        </p:nvSpPr>
        <p:spPr>
          <a:xfrm>
            <a:off x="8294798" y="2372564"/>
            <a:ext cx="3411677" cy="3686924"/>
          </a:xfrm>
        </p:spPr>
        <p:txBody>
          <a:bodyPr/>
          <a:lstStyle>
            <a:lvl1pPr marL="342558" indent="-342558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1998"/>
            </a:lvl1pPr>
            <a:lvl2pPr marL="580761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grpSp>
        <p:nvGrpSpPr>
          <p:cNvPr id="36" name="Group 6">
            <a:extLst>
              <a:ext uri="{FF2B5EF4-FFF2-40B4-BE49-F238E27FC236}">
                <a16:creationId xmlns:a16="http://schemas.microsoft.com/office/drawing/2014/main" id="{CCE81F77-7204-0241-970A-63C43B1D7B80}"/>
              </a:ext>
            </a:extLst>
          </p:cNvPr>
          <p:cNvGrpSpPr>
            <a:grpSpLocks/>
          </p:cNvGrpSpPr>
          <p:nvPr/>
        </p:nvGrpSpPr>
        <p:grpSpPr bwMode="auto">
          <a:xfrm>
            <a:off x="4145977" y="1611050"/>
            <a:ext cx="3901629" cy="4448438"/>
            <a:chOff x="3706307" y="1883391"/>
            <a:chExt cx="3803176" cy="4472959"/>
          </a:xfrm>
        </p:grpSpPr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7266E339-1F3B-8E41-B64F-AA6A42EDF799}"/>
                </a:ext>
              </a:extLst>
            </p:cNvPr>
            <p:cNvCxnSpPr>
              <a:cxnSpLocks/>
            </p:cNvCxnSpPr>
            <p:nvPr/>
          </p:nvCxnSpPr>
          <p:spPr>
            <a:xfrm>
              <a:off x="3706307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922B3030-62BD-3440-A850-5C6E7CCDD54A}"/>
                </a:ext>
              </a:extLst>
            </p:cNvPr>
            <p:cNvCxnSpPr>
              <a:cxnSpLocks/>
            </p:cNvCxnSpPr>
            <p:nvPr/>
          </p:nvCxnSpPr>
          <p:spPr>
            <a:xfrm>
              <a:off x="7509483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Text Placeholder 131">
            <a:extLst>
              <a:ext uri="{FF2B5EF4-FFF2-40B4-BE49-F238E27FC236}">
                <a16:creationId xmlns:a16="http://schemas.microsoft.com/office/drawing/2014/main" id="{B54BFFD1-D378-D841-B5DD-88788B48D02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9176" y="1611050"/>
            <a:ext cx="3370888" cy="560696"/>
          </a:xfrm>
        </p:spPr>
        <p:txBody>
          <a:bodyPr anchor="t" anchorCtr="0"/>
          <a:lstStyle>
            <a:lvl1pPr marL="0" marR="0" indent="0" algn="l" defTabSz="913486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3" name="Text Placeholder 131">
            <a:extLst>
              <a:ext uri="{FF2B5EF4-FFF2-40B4-BE49-F238E27FC236}">
                <a16:creationId xmlns:a16="http://schemas.microsoft.com/office/drawing/2014/main" id="{E3125198-F65A-8049-9D3E-A6AF258DAE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413893" y="1611050"/>
            <a:ext cx="3358195" cy="560696"/>
          </a:xfrm>
        </p:spPr>
        <p:txBody>
          <a:bodyPr anchor="t" anchorCtr="0"/>
          <a:lstStyle>
            <a:lvl1pPr marL="0" marR="0" indent="0" algn="l" defTabSz="913486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5" name="Text Placeholder 131">
            <a:extLst>
              <a:ext uri="{FF2B5EF4-FFF2-40B4-BE49-F238E27FC236}">
                <a16:creationId xmlns:a16="http://schemas.microsoft.com/office/drawing/2014/main" id="{7C8008EA-19DB-814F-9284-A055A2AB89C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95127" y="1611050"/>
            <a:ext cx="3411348" cy="560696"/>
          </a:xfrm>
        </p:spPr>
        <p:txBody>
          <a:bodyPr anchor="t" anchorCtr="0"/>
          <a:lstStyle>
            <a:lvl1pPr marL="0" marR="0" indent="0" algn="l" defTabSz="913486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6" name="Content Placeholder 8">
            <a:extLst>
              <a:ext uri="{FF2B5EF4-FFF2-40B4-BE49-F238E27FC236}">
                <a16:creationId xmlns:a16="http://schemas.microsoft.com/office/drawing/2014/main" id="{DD4BA2E6-FACA-5C45-B75F-9327959A672A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4413563" y="2372564"/>
            <a:ext cx="3358524" cy="3686924"/>
          </a:xfrm>
        </p:spPr>
        <p:txBody>
          <a:bodyPr/>
          <a:lstStyle>
            <a:lvl1pPr marL="342558" indent="-342558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1998"/>
            </a:lvl1pPr>
            <a:lvl2pPr marL="580761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7" name="Content Placeholder 8">
            <a:extLst>
              <a:ext uri="{FF2B5EF4-FFF2-40B4-BE49-F238E27FC236}">
                <a16:creationId xmlns:a16="http://schemas.microsoft.com/office/drawing/2014/main" id="{5AB0A5A2-CEF5-6E44-BACF-2C0296FE306B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479175" y="2372564"/>
            <a:ext cx="3358524" cy="3686924"/>
          </a:xfrm>
        </p:spPr>
        <p:txBody>
          <a:bodyPr/>
          <a:lstStyle>
            <a:lvl1pPr marL="342558" indent="-342558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1998"/>
            </a:lvl1pPr>
            <a:lvl2pPr marL="580761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96635260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ol_narrow_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505B7A5-C1F7-41D3-815C-A3728D81DBDD}"/>
              </a:ext>
            </a:extLst>
          </p:cNvPr>
          <p:cNvCxnSpPr>
            <a:cxnSpLocks/>
          </p:cNvCxnSpPr>
          <p:nvPr/>
        </p:nvCxnSpPr>
        <p:spPr>
          <a:xfrm>
            <a:off x="3253309" y="1631950"/>
            <a:ext cx="0" cy="4440604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176" y="478301"/>
            <a:ext cx="11227299" cy="51283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79176" y="991131"/>
            <a:ext cx="11227299" cy="344488"/>
          </a:xfrm>
        </p:spPr>
        <p:txBody>
          <a:bodyPr/>
          <a:lstStyle>
            <a:lvl1pPr marL="0" indent="0">
              <a:buNone/>
              <a:defRPr lang="en-US" sz="2398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idx="1"/>
          </p:nvPr>
        </p:nvSpPr>
        <p:spPr>
          <a:xfrm>
            <a:off x="479177" y="1631114"/>
            <a:ext cx="2618011" cy="4440603"/>
          </a:xfrm>
          <a:prstGeom prst="rect">
            <a:avLst/>
          </a:prstGeom>
        </p:spPr>
        <p:txBody>
          <a:bodyPr/>
          <a:lstStyle>
            <a:lvl1pPr marL="342558" indent="-342558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398"/>
            </a:lvl1pPr>
            <a:lvl2pPr marL="580761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1998">
                <a:solidFill>
                  <a:srgbClr val="383838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1"/>
          </p:nvPr>
        </p:nvSpPr>
        <p:spPr>
          <a:xfrm>
            <a:off x="3414257" y="1631114"/>
            <a:ext cx="8292219" cy="4440603"/>
          </a:xfrm>
        </p:spPr>
        <p:txBody>
          <a:bodyPr/>
          <a:lstStyle>
            <a:lvl1pPr marL="342558" indent="-342558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398"/>
            </a:lvl1pPr>
            <a:lvl2pPr marL="580761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1998">
                <a:solidFill>
                  <a:srgbClr val="383838"/>
                </a:solidFill>
              </a:defRPr>
            </a:lvl2pPr>
            <a:lvl3pPr marL="946156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1798">
                <a:solidFill>
                  <a:srgbClr val="383838"/>
                </a:solidFill>
              </a:defRPr>
            </a:lvl3pPr>
            <a:lvl4pPr marL="1291885" indent="-172865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1798">
                <a:solidFill>
                  <a:srgbClr val="383838"/>
                </a:solidFill>
              </a:defRPr>
            </a:lvl4pPr>
            <a:lvl5pPr marL="1517085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1798"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7022525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3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C41881F-8B1A-4F78-926D-54E8F515C458}"/>
              </a:ext>
            </a:extLst>
          </p:cNvPr>
          <p:cNvCxnSpPr>
            <a:cxnSpLocks/>
          </p:cNvCxnSpPr>
          <p:nvPr/>
        </p:nvCxnSpPr>
        <p:spPr>
          <a:xfrm>
            <a:off x="8928210" y="1629290"/>
            <a:ext cx="0" cy="444326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176" y="478301"/>
            <a:ext cx="11227299" cy="51283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79176" y="991131"/>
            <a:ext cx="11227299" cy="344488"/>
          </a:xfrm>
        </p:spPr>
        <p:txBody>
          <a:bodyPr/>
          <a:lstStyle>
            <a:lvl1pPr marL="0" indent="0">
              <a:buNone/>
              <a:defRPr lang="en-US" sz="2398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5"/>
          </p:nvPr>
        </p:nvSpPr>
        <p:spPr>
          <a:xfrm>
            <a:off x="9032930" y="1629597"/>
            <a:ext cx="2673544" cy="4443488"/>
          </a:xfrm>
        </p:spPr>
        <p:txBody>
          <a:bodyPr/>
          <a:lstStyle>
            <a:lvl1pPr marL="342558" indent="-342558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398"/>
            </a:lvl1pPr>
            <a:lvl2pPr marL="580761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1998">
                <a:solidFill>
                  <a:srgbClr val="383838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quarter" idx="21"/>
          </p:nvPr>
        </p:nvSpPr>
        <p:spPr>
          <a:xfrm>
            <a:off x="479175" y="1629290"/>
            <a:ext cx="8344316" cy="4443267"/>
          </a:xfrm>
        </p:spPr>
        <p:txBody>
          <a:bodyPr/>
          <a:lstStyle>
            <a:lvl1pPr marL="342558" indent="-342558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398"/>
            </a:lvl1pPr>
            <a:lvl2pPr marL="580761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1998">
                <a:solidFill>
                  <a:srgbClr val="383838"/>
                </a:solidFill>
              </a:defRPr>
            </a:lvl2pPr>
            <a:lvl3pPr marL="946156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1798">
                <a:solidFill>
                  <a:srgbClr val="383838"/>
                </a:solidFill>
              </a:defRPr>
            </a:lvl3pPr>
            <a:lvl4pPr marL="1291885" indent="-172865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1798">
                <a:solidFill>
                  <a:srgbClr val="383838"/>
                </a:solidFill>
              </a:defRPr>
            </a:lvl4pPr>
            <a:lvl5pPr marL="1517085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1798"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502117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lumn tex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176" y="478302"/>
            <a:ext cx="11227299" cy="51283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79176" y="991131"/>
            <a:ext cx="11227299" cy="344488"/>
          </a:xfrm>
        </p:spPr>
        <p:txBody>
          <a:bodyPr/>
          <a:lstStyle>
            <a:lvl1pPr marL="0" indent="0">
              <a:buNone/>
              <a:defRPr lang="en-US" sz="2398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3352643" y="1618448"/>
            <a:ext cx="2605317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 sz="2198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04" name="Picture Placeholder 5"/>
          <p:cNvSpPr>
            <a:spLocks noGrp="1"/>
          </p:cNvSpPr>
          <p:nvPr>
            <p:ph type="pic" sz="quarter" idx="18"/>
          </p:nvPr>
        </p:nvSpPr>
        <p:spPr>
          <a:xfrm>
            <a:off x="3352643" y="3755875"/>
            <a:ext cx="2605317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 sz="2198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05" name="Picture Placeholder 5"/>
          <p:cNvSpPr>
            <a:spLocks noGrp="1"/>
          </p:cNvSpPr>
          <p:nvPr>
            <p:ph type="pic" sz="quarter" idx="19"/>
          </p:nvPr>
        </p:nvSpPr>
        <p:spPr>
          <a:xfrm>
            <a:off x="9061491" y="1618448"/>
            <a:ext cx="2644984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 sz="2198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06" name="Picture Placeholder 5"/>
          <p:cNvSpPr>
            <a:spLocks noGrp="1"/>
          </p:cNvSpPr>
          <p:nvPr>
            <p:ph type="pic" sz="quarter" idx="20"/>
          </p:nvPr>
        </p:nvSpPr>
        <p:spPr>
          <a:xfrm>
            <a:off x="9061491" y="3755875"/>
            <a:ext cx="2644984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 sz="2198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479177" y="1618445"/>
            <a:ext cx="2618011" cy="4086225"/>
          </a:xfrm>
        </p:spPr>
        <p:txBody>
          <a:bodyPr/>
          <a:lstStyle>
            <a:lvl1pPr marL="342558" indent="-342558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1998">
                <a:solidFill>
                  <a:srgbClr val="383838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00536" indent="-17286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216978" y="1618445"/>
            <a:ext cx="2605317" cy="4086225"/>
          </a:xfrm>
        </p:spPr>
        <p:txBody>
          <a:bodyPr/>
          <a:lstStyle>
            <a:lvl1pPr marL="342558" indent="-342558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1998"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00536" indent="-17286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952836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lumn with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176" y="478305"/>
            <a:ext cx="11227299" cy="51282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79176" y="991131"/>
            <a:ext cx="11227299" cy="344488"/>
          </a:xfrm>
        </p:spPr>
        <p:txBody>
          <a:bodyPr/>
          <a:lstStyle>
            <a:lvl1pPr marL="0" indent="0">
              <a:buNone/>
              <a:defRPr lang="en-US" sz="2398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479175" y="1629082"/>
            <a:ext cx="5478253" cy="4455197"/>
          </a:xfrm>
          <a:prstGeom prst="rect">
            <a:avLst/>
          </a:prstGeom>
        </p:spPr>
        <p:txBody>
          <a:bodyPr/>
          <a:lstStyle>
            <a:lvl1pPr marL="342558" indent="-34255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398"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 sz="1998"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 sz="1798">
                <a:solidFill>
                  <a:srgbClr val="383838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0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6247669" y="1629080"/>
            <a:ext cx="5458806" cy="4455198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 sz="2198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156968312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Sld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able Placeholder 3"/>
          <p:cNvSpPr>
            <a:spLocks noGrp="1"/>
          </p:cNvSpPr>
          <p:nvPr>
            <p:ph type="tbl" sz="quarter" idx="13"/>
          </p:nvPr>
        </p:nvSpPr>
        <p:spPr>
          <a:xfrm>
            <a:off x="479176" y="1259574"/>
            <a:ext cx="11227299" cy="4836426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noProof="0"/>
              <a:t>Click icon to add table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3537049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41274404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Closing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47665C31-5022-CB46-9BF3-40857C6D373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4"/>
            <a:ext cx="12185650" cy="68579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2B5F482-A1DF-47CF-A799-587634BE9938}"/>
              </a:ext>
            </a:extLst>
          </p:cNvPr>
          <p:cNvSpPr/>
          <p:nvPr/>
        </p:nvSpPr>
        <p:spPr>
          <a:xfrm>
            <a:off x="10678311" y="5937253"/>
            <a:ext cx="1094804" cy="6826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799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pic>
        <p:nvPicPr>
          <p:cNvPr id="14" name="Picture 16">
            <a:extLst>
              <a:ext uri="{FF2B5EF4-FFF2-40B4-BE49-F238E27FC236}">
                <a16:creationId xmlns:a16="http://schemas.microsoft.com/office/drawing/2014/main" id="{63C45D27-5718-5E4E-A3E4-6B2E5A1E45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2151" y="1173991"/>
            <a:ext cx="1676492" cy="513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20">
            <a:extLst>
              <a:ext uri="{FF2B5EF4-FFF2-40B4-BE49-F238E27FC236}">
                <a16:creationId xmlns:a16="http://schemas.microsoft.com/office/drawing/2014/main" id="{F0B8120E-2A86-304C-807A-A4EF33DC69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2153" y="6413180"/>
            <a:ext cx="3429608" cy="14221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US" altLang="en-US" sz="999" dirty="0">
                <a:solidFill>
                  <a:schemeClr val="bg1"/>
                </a:solidFill>
              </a:rPr>
              <a:t>Confidential © </a:t>
            </a:r>
            <a:fld id="{DCD16EE4-40C1-46B7-8AAF-086C1E9E6BFC}" type="datetimeyyyy">
              <a:rPr lang="en-US" altLang="en-US" sz="999" smtClean="0">
                <a:solidFill>
                  <a:schemeClr val="bg1"/>
                </a:solidFill>
              </a:rPr>
              <a:pPr algn="l" eaLnBrk="1" hangingPunct="1">
                <a:lnSpc>
                  <a:spcPct val="90000"/>
                </a:lnSpc>
                <a:spcAft>
                  <a:spcPts val="600"/>
                </a:spcAft>
                <a:buFont typeface="Arial" charset="0"/>
                <a:buNone/>
                <a:defRPr/>
              </a:pPr>
              <a:t>2021</a:t>
            </a:fld>
            <a:r>
              <a:rPr lang="en-US" altLang="en-US" sz="999" dirty="0">
                <a:solidFill>
                  <a:schemeClr val="bg1"/>
                </a:solidFill>
              </a:rPr>
              <a:t> Arm Limited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D21F59A-185D-6B4A-A6A2-7970867F11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67032" y="590854"/>
            <a:ext cx="4652761" cy="56854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en-US" sz="2399" dirty="0">
                <a:solidFill>
                  <a:schemeClr val="bg1"/>
                </a:solidFill>
              </a:rPr>
              <a:t>Thank You</a:t>
            </a:r>
          </a:p>
          <a:p>
            <a:pPr algn="r">
              <a:defRPr/>
            </a:pPr>
            <a:r>
              <a:rPr lang="en-US" altLang="en-US" sz="2399" dirty="0" err="1">
                <a:solidFill>
                  <a:schemeClr val="bg1"/>
                </a:solidFill>
              </a:rPr>
              <a:t>Danke</a:t>
            </a:r>
            <a:endParaRPr lang="en-US" altLang="en-US" sz="2399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399" dirty="0">
                <a:solidFill>
                  <a:schemeClr val="bg1"/>
                </a:solidFill>
              </a:rPr>
              <a:t>Merci</a:t>
            </a:r>
          </a:p>
          <a:p>
            <a:pPr algn="r">
              <a:defRPr/>
            </a:pPr>
            <a:r>
              <a:rPr lang="en-US" altLang="en-US" sz="2399" dirty="0" err="1">
                <a:solidFill>
                  <a:schemeClr val="bg1"/>
                </a:solidFill>
              </a:rPr>
              <a:t>谢谢</a:t>
            </a:r>
            <a:endParaRPr lang="en-US" altLang="en-US" sz="2399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399" dirty="0" err="1">
                <a:solidFill>
                  <a:schemeClr val="bg1"/>
                </a:solidFill>
              </a:rPr>
              <a:t>ありがとう</a:t>
            </a:r>
            <a:endParaRPr lang="en-US" altLang="en-US" sz="2399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399" dirty="0">
                <a:solidFill>
                  <a:schemeClr val="bg1"/>
                </a:solidFill>
              </a:rPr>
              <a:t>Gracias</a:t>
            </a:r>
          </a:p>
          <a:p>
            <a:pPr algn="r">
              <a:defRPr/>
            </a:pPr>
            <a:r>
              <a:rPr lang="en-US" altLang="en-US" sz="2399" dirty="0" err="1">
                <a:solidFill>
                  <a:schemeClr val="bg1"/>
                </a:solidFill>
              </a:rPr>
              <a:t>Kiitos</a:t>
            </a:r>
            <a:endParaRPr lang="en-US" altLang="en-US" sz="2399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399" dirty="0" err="1">
                <a:solidFill>
                  <a:schemeClr val="bg1"/>
                </a:solidFill>
              </a:rPr>
              <a:t>감사합니다</a:t>
            </a:r>
            <a:endParaRPr lang="en-US" altLang="en-US" sz="2399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399" dirty="0" err="1">
                <a:solidFill>
                  <a:schemeClr val="bg1"/>
                </a:solidFill>
              </a:rPr>
              <a:t>धन्यवाद</a:t>
            </a:r>
            <a:endParaRPr lang="en-US" altLang="en-US" sz="2399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ar-SA" sz="2399" kern="1200" dirty="0">
                <a:solidFill>
                  <a:schemeClr val="bg1"/>
                </a:solidFill>
                <a:latin typeface="Calibri" charset="0"/>
                <a:ea typeface="ＭＳ Ｐゴシック" charset="-128"/>
                <a:cs typeface="+mn-cs"/>
              </a:rPr>
              <a:t>شكرًا</a:t>
            </a:r>
            <a:endParaRPr lang="en-GB" sz="2399" kern="1200" dirty="0">
              <a:solidFill>
                <a:schemeClr val="bg1"/>
              </a:solidFill>
              <a:latin typeface="Calibri" charset="0"/>
              <a:ea typeface="ＭＳ Ｐゴシック" charset="-128"/>
              <a:cs typeface="+mn-cs"/>
            </a:endParaRPr>
          </a:p>
          <a:p>
            <a:pPr algn="r">
              <a:defRPr/>
            </a:pPr>
            <a:r>
              <a:rPr lang="as-IN" altLang="en-US" sz="2399" dirty="0">
                <a:solidFill>
                  <a:schemeClr val="bg1"/>
                </a:solidFill>
              </a:rPr>
              <a:t>ধন্যবাদ</a:t>
            </a:r>
            <a:r>
              <a:rPr lang="ar-AE" altLang="en-US" sz="2399" dirty="0">
                <a:solidFill>
                  <a:schemeClr val="bg1"/>
                </a:solidFill>
              </a:rPr>
              <a:t> </a:t>
            </a:r>
            <a:endParaRPr lang="en-US" altLang="en-US" sz="2399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he-IL" altLang="en-US" sz="2399" dirty="0">
                <a:solidFill>
                  <a:schemeClr val="bg1"/>
                </a:solidFill>
              </a:rPr>
              <a:t>תודה</a:t>
            </a:r>
            <a:endParaRPr lang="en-US" altLang="en-US" sz="2399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93999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491" name="Rectangle 3"/>
          <p:cNvSpPr>
            <a:spLocks noGrp="1" noChangeArrowheads="1"/>
          </p:cNvSpPr>
          <p:nvPr>
            <p:ph type="ctrTitle"/>
          </p:nvPr>
        </p:nvSpPr>
        <p:spPr bwMode="gray">
          <a:xfrm>
            <a:off x="1237606" y="2017716"/>
            <a:ext cx="9778138" cy="1411287"/>
          </a:xfrm>
          <a:solidFill>
            <a:schemeClr val="bg1"/>
          </a:solidFill>
        </p:spPr>
        <p:txBody>
          <a:bodyPr lIns="0" tIns="0" rIns="0" bIns="0" anchor="t"/>
          <a:lstStyle>
            <a:lvl1pPr algn="ctr">
              <a:defRPr sz="4598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4298991"/>
      </p:ext>
    </p:extLst>
  </p:cSld>
  <p:clrMapOvr>
    <a:masterClrMapping/>
  </p:clrMapOvr>
  <p:transition>
    <p:pull dir="ru"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Closing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47665C31-5022-CB46-9BF3-40857C6D373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4"/>
            <a:ext cx="12185650" cy="6857999"/>
          </a:xfrm>
          <a:prstGeom prst="rect">
            <a:avLst/>
          </a:prstGeom>
        </p:spPr>
      </p:pic>
      <p:pic>
        <p:nvPicPr>
          <p:cNvPr id="14" name="Picture 16">
            <a:extLst>
              <a:ext uri="{FF2B5EF4-FFF2-40B4-BE49-F238E27FC236}">
                <a16:creationId xmlns:a16="http://schemas.microsoft.com/office/drawing/2014/main" id="{63C45D27-5718-5E4E-A3E4-6B2E5A1E45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2151" y="1173991"/>
            <a:ext cx="1676492" cy="513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20">
            <a:extLst>
              <a:ext uri="{FF2B5EF4-FFF2-40B4-BE49-F238E27FC236}">
                <a16:creationId xmlns:a16="http://schemas.microsoft.com/office/drawing/2014/main" id="{80E931A6-339D-464D-9104-DD510C2128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2151" y="6413180"/>
            <a:ext cx="3620701" cy="14221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US" altLang="en-US" sz="999" dirty="0">
                <a:solidFill>
                  <a:schemeClr val="bg1"/>
                </a:solidFill>
              </a:rPr>
              <a:t>Confidential © </a:t>
            </a:r>
            <a:fld id="{DCD16EE4-40C1-46B7-8AAF-086C1E9E6BFC}" type="datetimeyyyy">
              <a:rPr lang="en-US" altLang="en-US" sz="999" smtClean="0">
                <a:solidFill>
                  <a:schemeClr val="bg1"/>
                </a:solidFill>
              </a:rPr>
              <a:pPr algn="l" eaLnBrk="1" hangingPunct="1">
                <a:lnSpc>
                  <a:spcPct val="90000"/>
                </a:lnSpc>
                <a:spcAft>
                  <a:spcPts val="600"/>
                </a:spcAft>
                <a:buFont typeface="Arial" charset="0"/>
                <a:buNone/>
                <a:defRPr/>
              </a:pPr>
              <a:t>2021</a:t>
            </a:fld>
            <a:r>
              <a:rPr lang="en-US" altLang="en-US" sz="999" dirty="0">
                <a:solidFill>
                  <a:schemeClr val="bg1"/>
                </a:solidFill>
              </a:rPr>
              <a:t> Arm Limited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BDF8D5-2412-6944-A51F-A8A5E3499C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67032" y="585146"/>
            <a:ext cx="4652761" cy="56854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en-US" sz="2399" dirty="0">
                <a:solidFill>
                  <a:schemeClr val="bg1"/>
                </a:solidFill>
              </a:rPr>
              <a:t>Thank You</a:t>
            </a:r>
          </a:p>
          <a:p>
            <a:pPr algn="r">
              <a:defRPr/>
            </a:pPr>
            <a:r>
              <a:rPr lang="en-US" altLang="en-US" sz="2399" dirty="0" err="1">
                <a:solidFill>
                  <a:schemeClr val="bg1"/>
                </a:solidFill>
              </a:rPr>
              <a:t>Danke</a:t>
            </a:r>
            <a:endParaRPr lang="en-US" altLang="en-US" sz="2399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399" dirty="0">
                <a:solidFill>
                  <a:schemeClr val="bg1"/>
                </a:solidFill>
              </a:rPr>
              <a:t>Merci</a:t>
            </a:r>
          </a:p>
          <a:p>
            <a:pPr algn="r">
              <a:defRPr/>
            </a:pPr>
            <a:r>
              <a:rPr lang="en-US" altLang="en-US" sz="2399" dirty="0" err="1">
                <a:solidFill>
                  <a:schemeClr val="bg1"/>
                </a:solidFill>
              </a:rPr>
              <a:t>谢谢</a:t>
            </a:r>
            <a:endParaRPr lang="en-US" altLang="en-US" sz="2399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399" dirty="0" err="1">
                <a:solidFill>
                  <a:schemeClr val="bg1"/>
                </a:solidFill>
              </a:rPr>
              <a:t>ありがとう</a:t>
            </a:r>
            <a:endParaRPr lang="en-US" altLang="en-US" sz="2399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399" dirty="0">
                <a:solidFill>
                  <a:schemeClr val="bg1"/>
                </a:solidFill>
              </a:rPr>
              <a:t>Gracias</a:t>
            </a:r>
          </a:p>
          <a:p>
            <a:pPr algn="r">
              <a:defRPr/>
            </a:pPr>
            <a:r>
              <a:rPr lang="en-US" altLang="en-US" sz="2399" dirty="0" err="1">
                <a:solidFill>
                  <a:schemeClr val="bg1"/>
                </a:solidFill>
              </a:rPr>
              <a:t>Kiitos</a:t>
            </a:r>
            <a:endParaRPr lang="en-US" altLang="en-US" sz="2399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399" dirty="0" err="1">
                <a:solidFill>
                  <a:schemeClr val="bg1"/>
                </a:solidFill>
              </a:rPr>
              <a:t>감사합니다</a:t>
            </a:r>
            <a:endParaRPr lang="en-US" altLang="en-US" sz="2399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399" dirty="0" err="1">
                <a:solidFill>
                  <a:schemeClr val="bg1"/>
                </a:solidFill>
              </a:rPr>
              <a:t>धन्यवाद</a:t>
            </a:r>
            <a:endParaRPr lang="en-US" altLang="en-US" sz="2399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ar-SA" sz="2399" kern="1200" dirty="0">
                <a:solidFill>
                  <a:schemeClr val="bg1"/>
                </a:solidFill>
                <a:latin typeface="Calibri" charset="0"/>
                <a:ea typeface="ＭＳ Ｐゴシック" charset="-128"/>
                <a:cs typeface="+mn-cs"/>
              </a:rPr>
              <a:t>شكرًا</a:t>
            </a:r>
            <a:endParaRPr lang="en-GB" sz="2399" kern="1200" dirty="0">
              <a:solidFill>
                <a:schemeClr val="bg1"/>
              </a:solidFill>
              <a:latin typeface="Calibri" charset="0"/>
              <a:ea typeface="ＭＳ Ｐゴシック" charset="-128"/>
              <a:cs typeface="+mn-cs"/>
            </a:endParaRPr>
          </a:p>
          <a:p>
            <a:pPr algn="r">
              <a:defRPr/>
            </a:pPr>
            <a:r>
              <a:rPr lang="as-IN" altLang="en-US" sz="2399" dirty="0">
                <a:solidFill>
                  <a:schemeClr val="bg1"/>
                </a:solidFill>
              </a:rPr>
              <a:t>ধন্যবাদ</a:t>
            </a:r>
            <a:r>
              <a:rPr lang="ar-AE" altLang="en-US" sz="2399" dirty="0">
                <a:solidFill>
                  <a:schemeClr val="bg1"/>
                </a:solidFill>
              </a:rPr>
              <a:t> </a:t>
            </a:r>
            <a:endParaRPr lang="en-US" altLang="en-US" sz="2399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he-IL" altLang="en-US" sz="2399" dirty="0">
                <a:solidFill>
                  <a:schemeClr val="bg1"/>
                </a:solidFill>
              </a:rPr>
              <a:t>תודה</a:t>
            </a:r>
            <a:endParaRPr lang="en-US" altLang="en-US" sz="2399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9162626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Closing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683333C0-34BE-704E-807B-860FBC2357B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4"/>
            <a:ext cx="12185650" cy="6857999"/>
          </a:xfrm>
          <a:prstGeom prst="rect">
            <a:avLst/>
          </a:prstGeom>
        </p:spPr>
      </p:pic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075255" y="1087381"/>
            <a:ext cx="4231097" cy="1078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x-none" sz="1198" dirty="0">
                <a:solidFill>
                  <a:schemeClr val="bg1"/>
                </a:solidFill>
              </a:rPr>
              <a:t>The Arm trademarks featured in this presentation are registered trademarks or trademarks of Arm Limited (or its subsidiaries) in the US and/or elsewhere.  All rights reserved.  All other marks featured may be trademarks of their respective owners.</a:t>
            </a:r>
          </a:p>
          <a:p>
            <a:pPr algn="r">
              <a:defRPr/>
            </a:pPr>
            <a:br>
              <a:rPr lang="en-US" altLang="x-none" sz="1198" dirty="0">
                <a:solidFill>
                  <a:schemeClr val="bg1"/>
                </a:solidFill>
              </a:rPr>
            </a:br>
            <a:r>
              <a:rPr lang="en-US" altLang="x-none" sz="1198" dirty="0" err="1">
                <a:solidFill>
                  <a:schemeClr val="bg1"/>
                </a:solidFill>
              </a:rPr>
              <a:t>www.arm.com</a:t>
            </a:r>
            <a:r>
              <a:rPr lang="en-US" altLang="x-none" sz="1198" dirty="0">
                <a:solidFill>
                  <a:schemeClr val="bg1"/>
                </a:solidFill>
              </a:rPr>
              <a:t>/company/policies/trademarks</a:t>
            </a:r>
          </a:p>
        </p:txBody>
      </p:sp>
      <p:pic>
        <p:nvPicPr>
          <p:cNvPr id="10" name="Picture 16">
            <a:extLst>
              <a:ext uri="{FF2B5EF4-FFF2-40B4-BE49-F238E27FC236}">
                <a16:creationId xmlns:a16="http://schemas.microsoft.com/office/drawing/2014/main" id="{DAF95499-8272-DF43-8B3C-788EA26EBD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2151" y="1173991"/>
            <a:ext cx="1676492" cy="513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20">
            <a:extLst>
              <a:ext uri="{FF2B5EF4-FFF2-40B4-BE49-F238E27FC236}">
                <a16:creationId xmlns:a16="http://schemas.microsoft.com/office/drawing/2014/main" id="{8CF351C2-1F3E-ED47-85F9-B7B84948FF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2152" y="6413180"/>
            <a:ext cx="4634326" cy="14221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US" altLang="en-US" sz="999" dirty="0">
                <a:solidFill>
                  <a:schemeClr val="bg1"/>
                </a:solidFill>
              </a:rPr>
              <a:t>Confidential © </a:t>
            </a:r>
            <a:fld id="{DCD16EE4-40C1-46B7-8AAF-086C1E9E6BFC}" type="datetimeyyyy">
              <a:rPr lang="en-US" altLang="en-US" sz="999" smtClean="0">
                <a:solidFill>
                  <a:schemeClr val="bg1"/>
                </a:solidFill>
              </a:rPr>
              <a:pPr algn="l" eaLnBrk="1" hangingPunct="1">
                <a:lnSpc>
                  <a:spcPct val="90000"/>
                </a:lnSpc>
                <a:spcAft>
                  <a:spcPts val="600"/>
                </a:spcAft>
                <a:buFont typeface="Arial" charset="0"/>
                <a:buNone/>
                <a:defRPr/>
              </a:pPr>
              <a:t>2021</a:t>
            </a:fld>
            <a:r>
              <a:rPr lang="en-US" altLang="en-US" sz="999" dirty="0">
                <a:solidFill>
                  <a:schemeClr val="bg1"/>
                </a:solidFill>
              </a:rPr>
              <a:t> Arm Limited</a:t>
            </a:r>
          </a:p>
        </p:txBody>
      </p:sp>
    </p:spTree>
    <p:extLst>
      <p:ext uri="{BB962C8B-B14F-4D97-AF65-F5344CB8AC3E}">
        <p14:creationId xmlns:p14="http://schemas.microsoft.com/office/powerpoint/2010/main" val="474039899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Closing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683333C0-34BE-704E-807B-860FBC2357B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2" t="3803" r="2134" b="12930"/>
          <a:stretch/>
        </p:blipFill>
        <p:spPr>
          <a:xfrm>
            <a:off x="0" y="4"/>
            <a:ext cx="12185650" cy="6857999"/>
          </a:xfrm>
          <a:prstGeom prst="rect">
            <a:avLst/>
          </a:prstGeom>
        </p:spPr>
      </p:pic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075255" y="1087381"/>
            <a:ext cx="4231097" cy="1078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x-none" sz="1198" dirty="0">
                <a:solidFill>
                  <a:schemeClr val="bg1"/>
                </a:solidFill>
              </a:rPr>
              <a:t>The Arm trademarks featured in this presentation are registered trademarks or trademarks of Arm Limited (or its subsidiaries) in the US and/or elsewhere.  All rights reserved.  All other marks featured may be trademarks of their respective owners.</a:t>
            </a:r>
          </a:p>
          <a:p>
            <a:pPr algn="r">
              <a:defRPr/>
            </a:pPr>
            <a:br>
              <a:rPr lang="en-US" altLang="x-none" sz="1198" dirty="0">
                <a:solidFill>
                  <a:schemeClr val="bg1"/>
                </a:solidFill>
              </a:rPr>
            </a:br>
            <a:r>
              <a:rPr lang="en-US" altLang="x-none" sz="1198" dirty="0" err="1">
                <a:solidFill>
                  <a:schemeClr val="bg1"/>
                </a:solidFill>
              </a:rPr>
              <a:t>www.arm.com</a:t>
            </a:r>
            <a:r>
              <a:rPr lang="en-US" altLang="x-none" sz="1198" dirty="0">
                <a:solidFill>
                  <a:schemeClr val="bg1"/>
                </a:solidFill>
              </a:rPr>
              <a:t>/company/policies/trademarks</a:t>
            </a:r>
          </a:p>
        </p:txBody>
      </p:sp>
      <p:pic>
        <p:nvPicPr>
          <p:cNvPr id="10" name="Picture 16">
            <a:extLst>
              <a:ext uri="{FF2B5EF4-FFF2-40B4-BE49-F238E27FC236}">
                <a16:creationId xmlns:a16="http://schemas.microsoft.com/office/drawing/2014/main" id="{DAF95499-8272-DF43-8B3C-788EA26EBD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2151" y="1173991"/>
            <a:ext cx="1676492" cy="513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20">
            <a:extLst>
              <a:ext uri="{FF2B5EF4-FFF2-40B4-BE49-F238E27FC236}">
                <a16:creationId xmlns:a16="http://schemas.microsoft.com/office/drawing/2014/main" id="{D8F3CACD-986B-204A-99E9-82DBFDFB41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2152" y="6413180"/>
            <a:ext cx="4634326" cy="14221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US" altLang="en-US" sz="999" dirty="0">
                <a:solidFill>
                  <a:schemeClr val="bg1"/>
                </a:solidFill>
              </a:rPr>
              <a:t>Confidential © </a:t>
            </a:r>
            <a:fld id="{DCD16EE4-40C1-46B7-8AAF-086C1E9E6BFC}" type="datetimeyyyy">
              <a:rPr lang="en-US" altLang="en-US" sz="999" smtClean="0">
                <a:solidFill>
                  <a:schemeClr val="bg1"/>
                </a:solidFill>
              </a:rPr>
              <a:pPr algn="l" eaLnBrk="1" hangingPunct="1">
                <a:lnSpc>
                  <a:spcPct val="90000"/>
                </a:lnSpc>
                <a:spcAft>
                  <a:spcPts val="600"/>
                </a:spcAft>
                <a:buFont typeface="Arial" charset="0"/>
                <a:buNone/>
                <a:defRPr/>
              </a:pPr>
              <a:t>2021</a:t>
            </a:fld>
            <a:r>
              <a:rPr lang="en-US" altLang="en-US" sz="999" dirty="0">
                <a:solidFill>
                  <a:schemeClr val="bg1"/>
                </a:solidFill>
              </a:rPr>
              <a:t> Arm Limited</a:t>
            </a:r>
          </a:p>
        </p:txBody>
      </p:sp>
    </p:spTree>
    <p:extLst>
      <p:ext uri="{BB962C8B-B14F-4D97-AF65-F5344CB8AC3E}">
        <p14:creationId xmlns:p14="http://schemas.microsoft.com/office/powerpoint/2010/main" val="2846563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7578644"/>
      </p:ext>
    </p:extLst>
  </p:cSld>
  <p:clrMapOvr>
    <a:masterClrMapping/>
  </p:clrMapOvr>
  <p:transition>
    <p:pull dir="r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 Column Slide with TOP level 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491869" y="1479469"/>
            <a:ext cx="11174939" cy="4086225"/>
          </a:xfrm>
          <a:prstGeom prst="rect">
            <a:avLst/>
          </a:prstGeom>
        </p:spPr>
        <p:txBody>
          <a:bodyPr/>
          <a:lstStyle>
            <a:lvl1pPr marL="342729" indent="-342729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672447">
              <a:lnSpc>
                <a:spcPct val="100000"/>
              </a:lnSpc>
              <a:spcAft>
                <a:spcPts val="0"/>
              </a:spcAft>
              <a:defRPr>
                <a:solidFill>
                  <a:schemeClr val="tx2"/>
                </a:solidFill>
              </a:defRPr>
            </a:lvl2pPr>
            <a:lvl3pPr marL="946629">
              <a:lnSpc>
                <a:spcPct val="100000"/>
              </a:lnSpc>
              <a:spcAft>
                <a:spcPts val="0"/>
              </a:spcAft>
              <a:defRPr>
                <a:solidFill>
                  <a:schemeClr val="tx2"/>
                </a:solidFill>
              </a:defRPr>
            </a:lvl3pPr>
            <a:lvl4pPr marL="1292531">
              <a:lnSpc>
                <a:spcPct val="100000"/>
              </a:lnSpc>
              <a:spcAft>
                <a:spcPts val="0"/>
              </a:spcAft>
              <a:defRPr>
                <a:solidFill>
                  <a:schemeClr val="tx2"/>
                </a:solidFill>
              </a:defRPr>
            </a:lvl4pPr>
            <a:lvl5pPr marL="1517844">
              <a:lnSpc>
                <a:spcPct val="100000"/>
              </a:lnSpc>
              <a:spcAft>
                <a:spcPts val="0"/>
              </a:spcAft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noProof="0" dirty="0"/>
              <a:t>Click to edit Master text styles with Top Level Bullet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28213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0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6290728" y="2057641"/>
            <a:ext cx="5042879" cy="1556425"/>
          </a:xfrm>
        </p:spPr>
        <p:txBody>
          <a:bodyPr anchor="ctr" anchorCtr="0"/>
          <a:lstStyle>
            <a:lvl1pPr algn="r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Subtitle 2"/>
          <p:cNvSpPr>
            <a:spLocks noGrp="1"/>
          </p:cNvSpPr>
          <p:nvPr>
            <p:ph type="subTitle" idx="1"/>
          </p:nvPr>
        </p:nvSpPr>
        <p:spPr>
          <a:xfrm>
            <a:off x="6295455" y="3671284"/>
            <a:ext cx="5038152" cy="739253"/>
          </a:xfrm>
        </p:spPr>
        <p:txBody>
          <a:bodyPr/>
          <a:lstStyle>
            <a:lvl1pPr marL="0" marR="0" indent="0" algn="r" defTabSz="913852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398">
                <a:solidFill>
                  <a:schemeClr val="bg1"/>
                </a:solidFill>
              </a:defRPr>
            </a:lvl1pPr>
            <a:lvl2pPr marL="456926" marR="0" indent="0" algn="r" defTabSz="913852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3852" indent="0" algn="ctr">
              <a:buNone/>
              <a:defRPr sz="1798"/>
            </a:lvl3pPr>
            <a:lvl4pPr marL="1370778" indent="0" algn="ctr">
              <a:buNone/>
              <a:defRPr sz="1600"/>
            </a:lvl4pPr>
            <a:lvl5pPr marL="1827703" indent="0" algn="ctr">
              <a:buNone/>
              <a:defRPr sz="1600"/>
            </a:lvl5pPr>
            <a:lvl6pPr marL="2284628" indent="0" algn="ctr">
              <a:buNone/>
              <a:defRPr sz="1600"/>
            </a:lvl6pPr>
            <a:lvl7pPr marL="2741554" indent="0" algn="ctr">
              <a:buNone/>
              <a:defRPr sz="1600"/>
            </a:lvl7pPr>
            <a:lvl8pPr marL="3198480" indent="0" algn="ctr">
              <a:buNone/>
              <a:defRPr sz="1600"/>
            </a:lvl8pPr>
            <a:lvl9pPr marL="3655406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21" name="Text Placeholder 28"/>
          <p:cNvSpPr>
            <a:spLocks noGrp="1"/>
          </p:cNvSpPr>
          <p:nvPr>
            <p:ph type="body" sz="quarter" idx="12"/>
          </p:nvPr>
        </p:nvSpPr>
        <p:spPr>
          <a:xfrm>
            <a:off x="6290728" y="5562483"/>
            <a:ext cx="5038946" cy="239159"/>
          </a:xfrm>
        </p:spPr>
        <p:txBody>
          <a:bodyPr/>
          <a:lstStyle>
            <a:lvl1pPr algn="r">
              <a:spcAft>
                <a:spcPts val="600"/>
              </a:spcAft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28"/>
          <p:cNvSpPr>
            <a:spLocks noGrp="1"/>
          </p:cNvSpPr>
          <p:nvPr>
            <p:ph type="body" sz="quarter" idx="13"/>
          </p:nvPr>
        </p:nvSpPr>
        <p:spPr>
          <a:xfrm>
            <a:off x="6290728" y="5872363"/>
            <a:ext cx="5038946" cy="239159"/>
          </a:xfrm>
        </p:spPr>
        <p:txBody>
          <a:bodyPr/>
          <a:lstStyle>
            <a:lvl1pPr algn="r">
              <a:spcAft>
                <a:spcPts val="600"/>
              </a:spcAft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7067624" y="1639340"/>
            <a:ext cx="4265983" cy="289871"/>
          </a:xfrm>
        </p:spPr>
        <p:txBody>
          <a:bodyPr/>
          <a:lstStyle>
            <a:lvl1pPr algn="r">
              <a:defRPr sz="2398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510155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slideLayout" Target="../slideLayouts/slideLayout46.xml"/><Relationship Id="rId18" Type="http://schemas.openxmlformats.org/officeDocument/2006/relationships/slideLayout" Target="../slideLayouts/slideLayout51.xml"/><Relationship Id="rId26" Type="http://schemas.openxmlformats.org/officeDocument/2006/relationships/slideLayout" Target="../slideLayouts/slideLayout59.xml"/><Relationship Id="rId3" Type="http://schemas.openxmlformats.org/officeDocument/2006/relationships/slideLayout" Target="../slideLayouts/slideLayout36.xml"/><Relationship Id="rId21" Type="http://schemas.openxmlformats.org/officeDocument/2006/relationships/slideLayout" Target="../slideLayouts/slideLayout54.xml"/><Relationship Id="rId7" Type="http://schemas.openxmlformats.org/officeDocument/2006/relationships/slideLayout" Target="../slideLayouts/slideLayout40.xml"/><Relationship Id="rId12" Type="http://schemas.openxmlformats.org/officeDocument/2006/relationships/slideLayout" Target="../slideLayouts/slideLayout45.xml"/><Relationship Id="rId17" Type="http://schemas.openxmlformats.org/officeDocument/2006/relationships/slideLayout" Target="../slideLayouts/slideLayout50.xml"/><Relationship Id="rId25" Type="http://schemas.openxmlformats.org/officeDocument/2006/relationships/slideLayout" Target="../slideLayouts/slideLayout58.xml"/><Relationship Id="rId2" Type="http://schemas.openxmlformats.org/officeDocument/2006/relationships/slideLayout" Target="../slideLayouts/slideLayout35.xml"/><Relationship Id="rId16" Type="http://schemas.openxmlformats.org/officeDocument/2006/relationships/slideLayout" Target="../slideLayouts/slideLayout49.xml"/><Relationship Id="rId20" Type="http://schemas.openxmlformats.org/officeDocument/2006/relationships/slideLayout" Target="../slideLayouts/slideLayout53.xml"/><Relationship Id="rId29" Type="http://schemas.openxmlformats.org/officeDocument/2006/relationships/slideLayout" Target="../slideLayouts/slideLayout62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2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38.xml"/><Relationship Id="rId15" Type="http://schemas.openxmlformats.org/officeDocument/2006/relationships/slideLayout" Target="../slideLayouts/slideLayout48.xml"/><Relationship Id="rId23" Type="http://schemas.openxmlformats.org/officeDocument/2006/relationships/slideLayout" Target="../slideLayouts/slideLayout56.xml"/><Relationship Id="rId28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43.xml"/><Relationship Id="rId19" Type="http://schemas.openxmlformats.org/officeDocument/2006/relationships/slideLayout" Target="../slideLayouts/slideLayout52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14" Type="http://schemas.openxmlformats.org/officeDocument/2006/relationships/slideLayout" Target="../slideLayouts/slideLayout47.xml"/><Relationship Id="rId22" Type="http://schemas.openxmlformats.org/officeDocument/2006/relationships/slideLayout" Target="../slideLayouts/slideLayout55.xml"/><Relationship Id="rId27" Type="http://schemas.openxmlformats.org/officeDocument/2006/relationships/slideLayout" Target="../slideLayouts/slideLayout60.xml"/><Relationship Id="rId30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Placeholder 12"/>
          <p:cNvSpPr>
            <a:spLocks noGrp="1"/>
          </p:cNvSpPr>
          <p:nvPr>
            <p:ph type="title"/>
          </p:nvPr>
        </p:nvSpPr>
        <p:spPr>
          <a:xfrm>
            <a:off x="479749" y="336000"/>
            <a:ext cx="11225014" cy="576000"/>
          </a:xfrm>
          <a:prstGeom prst="rect">
            <a:avLst/>
          </a:prstGeom>
        </p:spPr>
        <p:txBody>
          <a:bodyPr vert="horz" lIns="0" tIns="0" rIns="0" bIns="0" anchor="t">
            <a:normAutofit/>
          </a:bodyPr>
          <a:lstStyle/>
          <a:p>
            <a:r>
              <a:rPr kumimoji="0" lang="en-US" noProof="0" dirty="0"/>
              <a:t>Click to Edit Title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79751" y="1183344"/>
            <a:ext cx="11216144" cy="4993341"/>
          </a:xfrm>
          <a:prstGeom prst="rect">
            <a:avLst/>
          </a:prstGeom>
        </p:spPr>
        <p:txBody>
          <a:bodyPr vert="horz" lIns="0" tIns="0" rIns="0" bIns="0">
            <a:noAutofit/>
          </a:bodyPr>
          <a:lstStyle/>
          <a:p>
            <a:pPr lvl="0" eaLnBrk="1" latinLnBrk="0" hangingPunct="1"/>
            <a:r>
              <a:rPr kumimoji="0" lang="en-US" noProof="0" dirty="0"/>
              <a:t>Click to edit text</a:t>
            </a:r>
          </a:p>
          <a:p>
            <a:pPr lvl="1" eaLnBrk="1" latinLnBrk="0" hangingPunct="1"/>
            <a:r>
              <a:rPr kumimoji="0" lang="en-US" noProof="0" dirty="0"/>
              <a:t>Second level</a:t>
            </a:r>
          </a:p>
          <a:p>
            <a:pPr lvl="2" eaLnBrk="1" latinLnBrk="0" hangingPunct="1"/>
            <a:r>
              <a:rPr kumimoji="0" lang="en-US" noProof="0" dirty="0"/>
              <a:t>Third level</a:t>
            </a:r>
          </a:p>
          <a:p>
            <a:pPr lvl="3" eaLnBrk="1" latinLnBrk="0" hangingPunct="1"/>
            <a:r>
              <a:rPr kumimoji="0" lang="en-US" noProof="0" dirty="0"/>
              <a:t>Fourth level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E7FCE7-0CA6-4813-8B78-7C5E515D3ED7}"/>
              </a:ext>
            </a:extLst>
          </p:cNvPr>
          <p:cNvSpPr txBox="1"/>
          <p:nvPr/>
        </p:nvSpPr>
        <p:spPr>
          <a:xfrm>
            <a:off x="742232" y="6509257"/>
            <a:ext cx="1388806" cy="238641"/>
          </a:xfrm>
          <a:prstGeom prst="rect">
            <a:avLst/>
          </a:prstGeom>
        </p:spPr>
        <p:txBody>
          <a:bodyPr vert="horz" wrap="none" lIns="0" tIns="0" rIns="0" bIns="0" rtlCol="0" anchor="t">
            <a:normAutofit/>
          </a:bodyPr>
          <a:lstStyle/>
          <a:p>
            <a:pPr algn="l"/>
            <a:r>
              <a:rPr lang="en-GB" sz="800" kern="1200" dirty="0">
                <a:solidFill>
                  <a:srgbClr val="7F7F7F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© 2021 Arm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C4773E5-5F95-4059-8E3D-5983F3D18112}"/>
              </a:ext>
            </a:extLst>
          </p:cNvPr>
          <p:cNvSpPr txBox="1"/>
          <p:nvPr/>
        </p:nvSpPr>
        <p:spPr>
          <a:xfrm>
            <a:off x="3346939" y="2919046"/>
            <a:ext cx="1805354" cy="1500554"/>
          </a:xfrm>
          <a:prstGeom prst="rect">
            <a:avLst/>
          </a:prstGeom>
        </p:spPr>
        <p:txBody>
          <a:bodyPr vert="horz" wrap="square" lIns="0" tIns="0" rIns="0" bIns="0" rtlCol="0" anchor="t">
            <a:normAutofit/>
          </a:bodyPr>
          <a:lstStyle/>
          <a:p>
            <a:endParaRPr lang="en-GB" sz="1799" dirty="0"/>
          </a:p>
        </p:txBody>
      </p:sp>
    </p:spTree>
    <p:extLst>
      <p:ext uri="{BB962C8B-B14F-4D97-AF65-F5344CB8AC3E}">
        <p14:creationId xmlns:p14="http://schemas.microsoft.com/office/powerpoint/2010/main" val="31035737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4" r:id="rId1"/>
    <p:sldLayoutId id="2147483795" r:id="rId2"/>
    <p:sldLayoutId id="2147483796" r:id="rId3"/>
    <p:sldLayoutId id="2147483797" r:id="rId4"/>
    <p:sldLayoutId id="2147483798" r:id="rId5"/>
    <p:sldLayoutId id="2147483799" r:id="rId6"/>
    <p:sldLayoutId id="2147483800" r:id="rId7"/>
    <p:sldLayoutId id="2147483801" r:id="rId8"/>
    <p:sldLayoutId id="2147483855" r:id="rId9"/>
    <p:sldLayoutId id="2147483856" r:id="rId10"/>
    <p:sldLayoutId id="2147483857" r:id="rId11"/>
  </p:sldLayoutIdLst>
  <p:transition>
    <p:pull dir="ru"/>
  </p:transition>
  <p:txStyles>
    <p:titleStyle>
      <a:lvl1pPr algn="l" rtl="0" eaLnBrk="1" latinLnBrk="0" hangingPunct="1">
        <a:spcBef>
          <a:spcPct val="0"/>
        </a:spcBef>
        <a:buNone/>
        <a:tabLst>
          <a:tab pos="2154747" algn="l"/>
        </a:tabLst>
        <a:defRPr kumimoji="0" sz="3798" b="1" i="0" kern="1200">
          <a:solidFill>
            <a:schemeClr val="tx2"/>
          </a:solidFill>
          <a:effectLst/>
          <a:latin typeface="Calibri" panose="020F0502020204030204" pitchFamily="34" charset="0"/>
          <a:ea typeface="+mj-ea"/>
          <a:cs typeface="Calibri" panose="020F0502020204030204" pitchFamily="34" charset="0"/>
        </a:defRPr>
      </a:lvl1pPr>
    </p:titleStyle>
    <p:bodyStyle>
      <a:lvl1pPr marL="285607" indent="-285607" algn="l" rtl="0" eaLnBrk="1" latinLnBrk="0" hangingPunct="1">
        <a:spcBef>
          <a:spcPts val="400"/>
        </a:spcBef>
        <a:buClr>
          <a:schemeClr val="tx2"/>
        </a:buClr>
        <a:buSzPct val="100000"/>
        <a:buFont typeface="Arial" panose="020B0604020202020204" pitchFamily="34" charset="0"/>
        <a:buChar char="•"/>
        <a:defRPr kumimoji="0" sz="1599" b="1" i="0" kern="1200">
          <a:solidFill>
            <a:schemeClr val="tx1"/>
          </a:solidFill>
          <a:effectLst/>
          <a:latin typeface="Calibri" panose="020F0502020204030204" pitchFamily="34" charset="0"/>
          <a:ea typeface="+mn-ea"/>
          <a:cs typeface="Calibri" panose="020F0502020204030204" pitchFamily="34" charset="0"/>
        </a:defRPr>
      </a:lvl1pPr>
      <a:lvl2pPr marL="534721" indent="-264980" algn="l" rtl="0" eaLnBrk="1" latinLnBrk="0" hangingPunct="1">
        <a:spcBef>
          <a:spcPts val="400"/>
        </a:spcBef>
        <a:buClr>
          <a:schemeClr val="tx2"/>
        </a:buClr>
        <a:buSzPct val="100000"/>
        <a:buFont typeface="Arial" panose="020B0604020202020204" pitchFamily="34" charset="0"/>
        <a:buChar char="•"/>
        <a:defRPr kumimoji="0" sz="1399" b="0" i="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2pPr>
      <a:lvl3pPr marL="802873" indent="-264980" algn="l" rtl="0" eaLnBrk="1" latinLnBrk="0" hangingPunct="1">
        <a:spcBef>
          <a:spcPts val="400"/>
        </a:spcBef>
        <a:buClr>
          <a:schemeClr val="tx2"/>
        </a:buClr>
        <a:buSzPct val="100000"/>
        <a:buFont typeface="Calibri" panose="020F0502020204030204" pitchFamily="34" charset="0"/>
        <a:buChar char="‐"/>
        <a:defRPr kumimoji="0" sz="1199" b="0" i="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3pPr>
      <a:lvl4pPr marL="1072613" indent="-264980" algn="l" rtl="0" eaLnBrk="1" latinLnBrk="0" hangingPunct="1">
        <a:spcBef>
          <a:spcPts val="400"/>
        </a:spcBef>
        <a:buClr>
          <a:schemeClr val="tx2"/>
        </a:buClr>
        <a:buSzPct val="100000"/>
        <a:buFont typeface="Arial" panose="020B0604020202020204" pitchFamily="34" charset="0"/>
        <a:buChar char="•"/>
        <a:defRPr kumimoji="0" sz="1099" b="0" i="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4pPr>
      <a:lvl5pPr marL="802873" indent="-264980" algn="l" rtl="0" eaLnBrk="1" latinLnBrk="0" hangingPunct="1">
        <a:spcBef>
          <a:spcPts val="400"/>
        </a:spcBef>
        <a:buClr>
          <a:schemeClr val="accent5"/>
        </a:buClr>
        <a:buSzPct val="95000"/>
        <a:buFont typeface="Wingdings" charset="2"/>
        <a:buChar char="§"/>
        <a:defRPr kumimoji="0" sz="1999" b="0" i="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1489727" indent="-182789" algn="l" rtl="0" eaLnBrk="1" latinLnBrk="0" hangingPunct="1">
        <a:spcBef>
          <a:spcPts val="250"/>
        </a:spcBef>
        <a:buClr>
          <a:schemeClr val="accent3">
            <a:tint val="85000"/>
            <a:satMod val="275000"/>
          </a:schemeClr>
        </a:buClr>
        <a:buSzPct val="100000"/>
        <a:buFont typeface="Verdana"/>
        <a:buChar char="◦"/>
        <a:defRPr kumimoji="0" sz="1699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699934" indent="-182789" algn="l" rtl="0" eaLnBrk="1" latinLnBrk="0" hangingPunct="1">
        <a:spcBef>
          <a:spcPts val="255"/>
        </a:spcBef>
        <a:buClr>
          <a:schemeClr val="accent3">
            <a:tint val="85000"/>
            <a:satMod val="275000"/>
          </a:schemeClr>
        </a:buClr>
        <a:buSzPct val="100000"/>
        <a:buFont typeface="Wingdings 2"/>
        <a:buChar char=""/>
        <a:defRPr kumimoji="0" sz="1499" kern="1200">
          <a:solidFill>
            <a:schemeClr val="tx1"/>
          </a:solidFill>
          <a:latin typeface="+mn-lt"/>
          <a:ea typeface="+mn-ea"/>
          <a:cs typeface="+mn-cs"/>
        </a:defRPr>
      </a:lvl7pPr>
      <a:lvl8pPr marL="1919280" indent="-182789" algn="l" rtl="0" eaLnBrk="1" latinLnBrk="0" hangingPunct="1">
        <a:spcBef>
          <a:spcPts val="257"/>
        </a:spcBef>
        <a:buClr>
          <a:schemeClr val="accent3">
            <a:tint val="85000"/>
            <a:satMod val="275000"/>
          </a:schemeClr>
        </a:buClr>
        <a:buSzPct val="100000"/>
        <a:buFont typeface="Verdana"/>
        <a:buChar char="◦"/>
        <a:defRPr kumimoji="0" sz="1499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147766" indent="-182789" algn="l" rtl="0" eaLnBrk="1" latinLnBrk="0" hangingPunct="1">
        <a:spcBef>
          <a:spcPts val="255"/>
        </a:spcBef>
        <a:buClr>
          <a:schemeClr val="accent3">
            <a:tint val="85000"/>
            <a:satMod val="275000"/>
          </a:schemeClr>
        </a:buClr>
        <a:buSzPct val="100000"/>
        <a:buFont typeface="Wingdings 2"/>
        <a:buChar char=""/>
        <a:defRPr kumimoji="0" sz="14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6971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3943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0914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7886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4857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1828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19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5771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90DE62-75F8-4C28-8752-B3B9CD61DF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872" y="295275"/>
            <a:ext cx="11174939" cy="66675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61CCC7-C432-47B5-AA2D-CCA4E535C0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1872" y="1326996"/>
            <a:ext cx="11174939" cy="487308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EDF47ED4-F643-4AB2-B8FD-8AD16E7E5154}"/>
              </a:ext>
            </a:extLst>
          </p:cNvPr>
          <p:cNvSpPr txBox="1">
            <a:spLocks/>
          </p:cNvSpPr>
          <p:nvPr/>
        </p:nvSpPr>
        <p:spPr>
          <a:xfrm>
            <a:off x="477539" y="6497379"/>
            <a:ext cx="270871" cy="240000"/>
          </a:xfrm>
          <a:prstGeom prst="rect">
            <a:avLst/>
          </a:prstGeom>
        </p:spPr>
        <p:txBody>
          <a:bodyPr vert="horz" lIns="0" tIns="0" bIns="0" anchor="t"/>
          <a:lstStyle>
            <a:defPPr>
              <a:defRPr lang="en-US"/>
            </a:defPPr>
            <a:lvl1pPr marL="0" algn="l" defTabSz="457200" rtl="0" eaLnBrk="1" latinLnBrk="0" hangingPunct="1">
              <a:defRPr kumimoji="0" sz="1000" kern="1200">
                <a:solidFill>
                  <a:schemeClr val="tx1"/>
                </a:solidFill>
                <a:latin typeface="+mn-lt"/>
                <a:ea typeface="+mn-ea"/>
                <a:cs typeface="Gill Sans Ligh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4566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9DA607-C033-414D-8F05-C963E77EB547}" type="slidenum">
              <a:rPr lang="en-US" sz="800" kern="1200" smtClean="0">
                <a:solidFill>
                  <a:srgbClr val="7F7F7F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pPr marL="0" marR="0" indent="0" algn="l" defTabSz="45669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1200" dirty="0">
              <a:solidFill>
                <a:srgbClr val="7F7F7F"/>
              </a:solidFill>
              <a:latin typeface="Calibri" panose="020F0502020204030204" pitchFamily="34" charset="0"/>
              <a:ea typeface="MS PGothic" panose="020B0600070205080204" pitchFamily="34" charset="-128"/>
              <a:cs typeface="+mn-cs"/>
            </a:endParaRPr>
          </a:p>
          <a:p>
            <a:endParaRPr lang="en-US" sz="999" b="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89D127-7FA9-4CAB-9174-1B2E0754AF36}"/>
              </a:ext>
            </a:extLst>
          </p:cNvPr>
          <p:cNvSpPr txBox="1"/>
          <p:nvPr/>
        </p:nvSpPr>
        <p:spPr>
          <a:xfrm>
            <a:off x="742232" y="6515116"/>
            <a:ext cx="1388806" cy="238641"/>
          </a:xfrm>
          <a:prstGeom prst="rect">
            <a:avLst/>
          </a:prstGeom>
        </p:spPr>
        <p:txBody>
          <a:bodyPr vert="horz" wrap="none" lIns="0" tIns="0" rIns="0" bIns="0" rtlCol="0" anchor="t">
            <a:normAutofit/>
          </a:bodyPr>
          <a:lstStyle/>
          <a:p>
            <a:pPr marL="0" marR="0" lvl="0" indent="0" algn="l" defTabSz="913943" rtl="0" eaLnBrk="0" fontAlgn="ctr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bg2"/>
              </a:buClr>
              <a:buSzPct val="125000"/>
              <a:buFont typeface="Wingdings" pitchFamily="2" charset="2"/>
              <a:buNone/>
              <a:tabLst/>
              <a:defRPr/>
            </a:pPr>
            <a:r>
              <a:rPr lang="en-GB" sz="800" kern="1200" dirty="0">
                <a:solidFill>
                  <a:srgbClr val="7F7F7F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0000</a:t>
            </a:r>
          </a:p>
        </p:txBody>
      </p:sp>
    </p:spTree>
    <p:extLst>
      <p:ext uri="{BB962C8B-B14F-4D97-AF65-F5344CB8AC3E}">
        <p14:creationId xmlns:p14="http://schemas.microsoft.com/office/powerpoint/2010/main" val="3679616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3" r:id="rId1"/>
    <p:sldLayoutId id="2147483804" r:id="rId2"/>
    <p:sldLayoutId id="2147483805" r:id="rId3"/>
    <p:sldLayoutId id="2147483806" r:id="rId4"/>
    <p:sldLayoutId id="2147483807" r:id="rId5"/>
    <p:sldLayoutId id="2147483808" r:id="rId6"/>
    <p:sldLayoutId id="2147483809" r:id="rId7"/>
    <p:sldLayoutId id="2147483810" r:id="rId8"/>
    <p:sldLayoutId id="2147483811" r:id="rId9"/>
    <p:sldLayoutId id="2147483812" r:id="rId10"/>
    <p:sldLayoutId id="2147483813" r:id="rId11"/>
    <p:sldLayoutId id="2147483814" r:id="rId12"/>
    <p:sldLayoutId id="2147483815" r:id="rId13"/>
    <p:sldLayoutId id="2147483816" r:id="rId14"/>
    <p:sldLayoutId id="2147483817" r:id="rId15"/>
    <p:sldLayoutId id="2147483818" r:id="rId16"/>
    <p:sldLayoutId id="2147483819" r:id="rId17"/>
    <p:sldLayoutId id="2147483820" r:id="rId18"/>
    <p:sldLayoutId id="2147483821" r:id="rId19"/>
    <p:sldLayoutId id="2147483822" r:id="rId20"/>
    <p:sldLayoutId id="2147483823" r:id="rId21"/>
    <p:sldLayoutId id="2147483859" r:id="rId22"/>
  </p:sldLayoutIdLst>
  <p:hf hdr="0" ftr="0" dt="0"/>
  <p:txStyles>
    <p:titleStyle>
      <a:lvl1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596" b="1" kern="1200" spc="-50">
          <a:solidFill>
            <a:schemeClr val="accent1"/>
          </a:solidFill>
          <a:latin typeface="+mn-lt"/>
          <a:ea typeface="MS PGothic" panose="020B0600070205080204" pitchFamily="34" charset="-128"/>
          <a:cs typeface="ＭＳ Ｐゴシック" charset="0"/>
        </a:defRPr>
      </a:lvl1pPr>
      <a:lvl2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596" b="1">
          <a:solidFill>
            <a:schemeClr val="accent1"/>
          </a:solidFill>
          <a:latin typeface="Calibri" charset="0"/>
          <a:ea typeface="MS PGothic" panose="020B0600070205080204" pitchFamily="34" charset="-128"/>
          <a:cs typeface="ＭＳ Ｐゴシック" charset="0"/>
        </a:defRPr>
      </a:lvl2pPr>
      <a:lvl3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596" b="1">
          <a:solidFill>
            <a:schemeClr val="accent1"/>
          </a:solidFill>
          <a:latin typeface="Calibri" charset="0"/>
          <a:ea typeface="MS PGothic" panose="020B0600070205080204" pitchFamily="34" charset="-128"/>
          <a:cs typeface="ＭＳ Ｐゴシック" charset="0"/>
        </a:defRPr>
      </a:lvl3pPr>
      <a:lvl4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596" b="1">
          <a:solidFill>
            <a:schemeClr val="accent1"/>
          </a:solidFill>
          <a:latin typeface="Calibri" charset="0"/>
          <a:ea typeface="MS PGothic" panose="020B0600070205080204" pitchFamily="34" charset="-128"/>
          <a:cs typeface="ＭＳ Ｐゴシック" charset="0"/>
        </a:defRPr>
      </a:lvl4pPr>
      <a:lvl5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596" b="1">
          <a:solidFill>
            <a:schemeClr val="accent1"/>
          </a:solidFill>
          <a:latin typeface="Calibri" charset="0"/>
          <a:ea typeface="MS PGothic" panose="020B0600070205080204" pitchFamily="34" charset="-128"/>
          <a:cs typeface="ＭＳ Ｐゴシック" charset="0"/>
        </a:defRPr>
      </a:lvl5pPr>
      <a:lvl6pPr marL="456698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596" b="1">
          <a:solidFill>
            <a:schemeClr val="accent1"/>
          </a:solidFill>
          <a:latin typeface="Calibri" charset="0"/>
        </a:defRPr>
      </a:lvl6pPr>
      <a:lvl7pPr marL="913395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596" b="1">
          <a:solidFill>
            <a:schemeClr val="accent1"/>
          </a:solidFill>
          <a:latin typeface="Calibri" charset="0"/>
        </a:defRPr>
      </a:lvl7pPr>
      <a:lvl8pPr marL="1370093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596" b="1">
          <a:solidFill>
            <a:schemeClr val="accent1"/>
          </a:solidFill>
          <a:latin typeface="Calibri" charset="0"/>
        </a:defRPr>
      </a:lvl8pPr>
      <a:lvl9pPr marL="1826789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596" b="1">
          <a:solidFill>
            <a:schemeClr val="accent1"/>
          </a:solidFill>
          <a:latin typeface="Calibri" charset="0"/>
        </a:defRPr>
      </a:lvl9pPr>
    </p:titleStyle>
    <p:bodyStyle>
      <a:lvl1pPr algn="l" rtl="0" eaLnBrk="1" fontAlgn="base" hangingPunct="1">
        <a:lnSpc>
          <a:spcPct val="90000"/>
        </a:lnSpc>
        <a:spcBef>
          <a:spcPct val="0"/>
        </a:spcBef>
        <a:spcAft>
          <a:spcPts val="600"/>
        </a:spcAft>
        <a:buFont typeface="Calibri" panose="020F0502020204030204" pitchFamily="34" charset="0"/>
        <a:defRPr sz="2397" kern="1200">
          <a:solidFill>
            <a:schemeClr val="tx2"/>
          </a:solidFill>
          <a:latin typeface="+mn-lt"/>
          <a:ea typeface="MS PGothic" panose="020B0600070205080204" pitchFamily="34" charset="-128"/>
          <a:cs typeface="ＭＳ Ｐゴシック" charset="0"/>
        </a:defRPr>
      </a:lvl1pPr>
      <a:lvl2pPr marL="398024" indent="-166505" algn="l" rtl="0" eaLnBrk="1" fontAlgn="base" hangingPunct="1">
        <a:lnSpc>
          <a:spcPct val="90000"/>
        </a:lnSpc>
        <a:spcBef>
          <a:spcPct val="0"/>
        </a:spcBef>
        <a:spcAft>
          <a:spcPts val="600"/>
        </a:spcAft>
        <a:buClr>
          <a:schemeClr val="accent1"/>
        </a:buClr>
        <a:buSzPct val="80000"/>
        <a:buFont typeface="Arial" panose="020B0604020202020204" pitchFamily="34" charset="0"/>
        <a:buChar char="•"/>
        <a:defRPr kern="1200">
          <a:solidFill>
            <a:srgbClr val="383838"/>
          </a:solidFill>
          <a:latin typeface="+mn-lt"/>
          <a:ea typeface="MS PGothic" panose="020B0600070205080204" pitchFamily="34" charset="-128"/>
          <a:cs typeface="+mn-cs"/>
        </a:defRPr>
      </a:lvl2pPr>
      <a:lvl3pPr marL="854721" indent="-166505" algn="l" rtl="0" eaLnBrk="1" fontAlgn="base" hangingPunct="1">
        <a:lnSpc>
          <a:spcPct val="90000"/>
        </a:lnSpc>
        <a:spcBef>
          <a:spcPct val="0"/>
        </a:spcBef>
        <a:spcAft>
          <a:spcPts val="600"/>
        </a:spcAft>
        <a:buClr>
          <a:schemeClr val="accent1"/>
        </a:buClr>
        <a:buSzPct val="80000"/>
        <a:buFont typeface="Calibri" panose="020F0502020204030204" pitchFamily="34" charset="0"/>
        <a:buChar char="–"/>
        <a:defRPr kern="1200">
          <a:solidFill>
            <a:srgbClr val="383838"/>
          </a:solidFill>
          <a:latin typeface="+mn-lt"/>
          <a:ea typeface="MS PGothic" panose="020B0600070205080204" pitchFamily="34" charset="-128"/>
          <a:cs typeface="+mn-cs"/>
        </a:defRPr>
      </a:lvl3pPr>
      <a:lvl4pPr marL="1200416" indent="-172848" algn="l" rtl="0" eaLnBrk="1" fontAlgn="base" hangingPunct="1">
        <a:lnSpc>
          <a:spcPct val="90000"/>
        </a:lnSpc>
        <a:spcBef>
          <a:spcPct val="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kern="1200">
          <a:solidFill>
            <a:srgbClr val="383838"/>
          </a:solidFill>
          <a:latin typeface="+mn-lt"/>
          <a:ea typeface="MS PGothic" panose="020B0600070205080204" pitchFamily="34" charset="-128"/>
          <a:cs typeface="+mn-cs"/>
        </a:defRPr>
      </a:lvl4pPr>
      <a:lvl5pPr marL="1425594" indent="-168091" algn="l" rtl="0" eaLnBrk="1" fontAlgn="base" hangingPunct="1">
        <a:lnSpc>
          <a:spcPct val="90000"/>
        </a:lnSpc>
        <a:spcBef>
          <a:spcPct val="0"/>
        </a:spcBef>
        <a:spcAft>
          <a:spcPts val="600"/>
        </a:spcAft>
        <a:buClr>
          <a:schemeClr val="accent1"/>
        </a:buClr>
        <a:buSzPct val="80000"/>
        <a:buFont typeface="Calibri" panose="020F0502020204030204" pitchFamily="34" charset="0"/>
        <a:buChar char="–"/>
        <a:defRPr kern="1200">
          <a:solidFill>
            <a:srgbClr val="383838"/>
          </a:solidFill>
          <a:latin typeface="+mn-lt"/>
          <a:ea typeface="MS PGothic" panose="020B0600070205080204" pitchFamily="34" charset="-128"/>
          <a:cs typeface="+mn-cs"/>
        </a:defRPr>
      </a:lvl5pPr>
      <a:lvl6pPr marL="1653244" indent="-164412" algn="l" defTabSz="913395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lang="en-US" sz="1797" kern="1200" dirty="0" smtClean="0">
          <a:solidFill>
            <a:srgbClr val="383838"/>
          </a:solidFill>
          <a:latin typeface="+mn-lt"/>
          <a:ea typeface="+mn-ea"/>
          <a:cs typeface="+mn-cs"/>
        </a:defRPr>
      </a:lvl6pPr>
      <a:lvl7pPr marL="1881593" indent="-164412" algn="l" defTabSz="913395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accent1"/>
        </a:buClr>
        <a:buSzPct val="80000"/>
        <a:buFont typeface="Calibri" panose="020F0502020204030204" pitchFamily="34" charset="0"/>
        <a:buChar char="–"/>
        <a:defRPr lang="en-US" sz="1797" kern="1200" dirty="0" smtClean="0">
          <a:solidFill>
            <a:srgbClr val="383838"/>
          </a:solidFill>
          <a:latin typeface="+mn-lt"/>
          <a:ea typeface="+mn-ea"/>
          <a:cs typeface="+mn-cs"/>
        </a:defRPr>
      </a:lvl7pPr>
      <a:lvl8pPr marL="2109942" indent="-164412" algn="l" defTabSz="913395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lang="en-US" sz="1797" kern="1200" dirty="0" smtClean="0">
          <a:solidFill>
            <a:srgbClr val="383838"/>
          </a:solidFill>
          <a:latin typeface="+mn-lt"/>
          <a:ea typeface="+mn-ea"/>
          <a:cs typeface="+mn-cs"/>
        </a:defRPr>
      </a:lvl8pPr>
      <a:lvl9pPr marL="2338290" indent="-164412" algn="l" defTabSz="913395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accent1"/>
        </a:buClr>
        <a:buSzPct val="80000"/>
        <a:buFont typeface="Calibri" panose="020F0502020204030204" pitchFamily="34" charset="0"/>
        <a:buChar char="–"/>
        <a:defRPr lang="en-US" sz="1797" kern="1200" dirty="0" smtClean="0">
          <a:solidFill>
            <a:srgbClr val="383838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3395" rtl="0" eaLnBrk="1" latinLnBrk="0" hangingPunct="1">
        <a:defRPr sz="1797" kern="1200">
          <a:solidFill>
            <a:schemeClr val="tx1"/>
          </a:solidFill>
          <a:latin typeface="+mn-lt"/>
          <a:ea typeface="+mn-ea"/>
          <a:cs typeface="+mn-cs"/>
        </a:defRPr>
      </a:lvl1pPr>
      <a:lvl2pPr marL="456698" algn="l" defTabSz="913395" rtl="0" eaLnBrk="1" latinLnBrk="0" hangingPunct="1">
        <a:defRPr sz="1797" kern="1200">
          <a:solidFill>
            <a:schemeClr val="tx1"/>
          </a:solidFill>
          <a:latin typeface="+mn-lt"/>
          <a:ea typeface="+mn-ea"/>
          <a:cs typeface="+mn-cs"/>
        </a:defRPr>
      </a:lvl2pPr>
      <a:lvl3pPr marL="913395" algn="l" defTabSz="913395" rtl="0" eaLnBrk="1" latinLnBrk="0" hangingPunct="1">
        <a:defRPr sz="1797" kern="1200">
          <a:solidFill>
            <a:schemeClr val="tx1"/>
          </a:solidFill>
          <a:latin typeface="+mn-lt"/>
          <a:ea typeface="+mn-ea"/>
          <a:cs typeface="+mn-cs"/>
        </a:defRPr>
      </a:lvl3pPr>
      <a:lvl4pPr marL="1370093" algn="l" defTabSz="913395" rtl="0" eaLnBrk="1" latinLnBrk="0" hangingPunct="1">
        <a:defRPr sz="1797" kern="1200">
          <a:solidFill>
            <a:schemeClr val="tx1"/>
          </a:solidFill>
          <a:latin typeface="+mn-lt"/>
          <a:ea typeface="+mn-ea"/>
          <a:cs typeface="+mn-cs"/>
        </a:defRPr>
      </a:lvl4pPr>
      <a:lvl5pPr marL="1826789" algn="l" defTabSz="913395" rtl="0" eaLnBrk="1" latinLnBrk="0" hangingPunct="1">
        <a:defRPr sz="1797" kern="1200">
          <a:solidFill>
            <a:schemeClr val="tx1"/>
          </a:solidFill>
          <a:latin typeface="+mn-lt"/>
          <a:ea typeface="+mn-ea"/>
          <a:cs typeface="+mn-cs"/>
        </a:defRPr>
      </a:lvl5pPr>
      <a:lvl6pPr marL="2283486" algn="l" defTabSz="913395" rtl="0" eaLnBrk="1" latinLnBrk="0" hangingPunct="1">
        <a:defRPr sz="1797" kern="1200">
          <a:solidFill>
            <a:schemeClr val="tx1"/>
          </a:solidFill>
          <a:latin typeface="+mn-lt"/>
          <a:ea typeface="+mn-ea"/>
          <a:cs typeface="+mn-cs"/>
        </a:defRPr>
      </a:lvl6pPr>
      <a:lvl7pPr marL="2740183" algn="l" defTabSz="913395" rtl="0" eaLnBrk="1" latinLnBrk="0" hangingPunct="1">
        <a:defRPr sz="1797" kern="1200">
          <a:solidFill>
            <a:schemeClr val="tx1"/>
          </a:solidFill>
          <a:latin typeface="+mn-lt"/>
          <a:ea typeface="+mn-ea"/>
          <a:cs typeface="+mn-cs"/>
        </a:defRPr>
      </a:lvl7pPr>
      <a:lvl8pPr marL="3196881" algn="l" defTabSz="913395" rtl="0" eaLnBrk="1" latinLnBrk="0" hangingPunct="1">
        <a:defRPr sz="1797" kern="1200">
          <a:solidFill>
            <a:schemeClr val="tx1"/>
          </a:solidFill>
          <a:latin typeface="+mn-lt"/>
          <a:ea typeface="+mn-ea"/>
          <a:cs typeface="+mn-cs"/>
        </a:defRPr>
      </a:lvl8pPr>
      <a:lvl9pPr marL="3653578" algn="l" defTabSz="913395" rtl="0" eaLnBrk="1" latinLnBrk="0" hangingPunct="1">
        <a:defRPr sz="179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9176" y="478301"/>
            <a:ext cx="11227299" cy="65476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84EB643E-3109-434C-BA97-15D4C8A5EF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9175" y="1133061"/>
            <a:ext cx="11237232" cy="497466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3D829CC4-6890-4BF0-ADC8-C41A652127FE}"/>
              </a:ext>
            </a:extLst>
          </p:cNvPr>
          <p:cNvSpPr txBox="1">
            <a:spLocks/>
          </p:cNvSpPr>
          <p:nvPr/>
        </p:nvSpPr>
        <p:spPr>
          <a:xfrm>
            <a:off x="477539" y="6497379"/>
            <a:ext cx="270871" cy="240000"/>
          </a:xfrm>
          <a:prstGeom prst="rect">
            <a:avLst/>
          </a:prstGeom>
        </p:spPr>
        <p:txBody>
          <a:bodyPr vert="horz" lIns="0" tIns="0" bIns="0" anchor="t"/>
          <a:lstStyle>
            <a:defPPr>
              <a:defRPr lang="en-US"/>
            </a:defPPr>
            <a:lvl1pPr marL="0" algn="l" defTabSz="457200" rtl="0" eaLnBrk="1" latinLnBrk="0" hangingPunct="1">
              <a:defRPr kumimoji="0" sz="1000" kern="1200">
                <a:solidFill>
                  <a:schemeClr val="tx1"/>
                </a:solidFill>
                <a:latin typeface="+mn-lt"/>
                <a:ea typeface="+mn-ea"/>
                <a:cs typeface="Gill Sans Ligh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4566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9DA607-C033-414D-8F05-C963E77EB547}" type="slidenum">
              <a:rPr lang="en-US" sz="800" kern="1200" smtClean="0">
                <a:solidFill>
                  <a:srgbClr val="7F7F7F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pPr marL="0" marR="0" indent="0" algn="l" defTabSz="45669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1200" dirty="0">
              <a:solidFill>
                <a:srgbClr val="7F7F7F"/>
              </a:solidFill>
              <a:latin typeface="Calibri" panose="020F0502020204030204" pitchFamily="34" charset="0"/>
              <a:ea typeface="MS PGothic" panose="020B0600070205080204" pitchFamily="34" charset="-128"/>
              <a:cs typeface="+mn-cs"/>
            </a:endParaRPr>
          </a:p>
          <a:p>
            <a:endParaRPr lang="en-US" sz="999" b="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60EAAE8-65F6-4221-8D66-7448822AA5B0}"/>
              </a:ext>
            </a:extLst>
          </p:cNvPr>
          <p:cNvSpPr txBox="1"/>
          <p:nvPr/>
        </p:nvSpPr>
        <p:spPr>
          <a:xfrm>
            <a:off x="742232" y="6515116"/>
            <a:ext cx="1388806" cy="238641"/>
          </a:xfrm>
          <a:prstGeom prst="rect">
            <a:avLst/>
          </a:prstGeom>
        </p:spPr>
        <p:txBody>
          <a:bodyPr vert="horz" wrap="none" lIns="0" tIns="0" rIns="0" bIns="0" rtlCol="0" anchor="t">
            <a:normAutofit/>
          </a:bodyPr>
          <a:lstStyle/>
          <a:p>
            <a:pPr marL="0" marR="0" lvl="0" indent="0" algn="l" defTabSz="913943" rtl="0" eaLnBrk="0" fontAlgn="ctr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bg2"/>
              </a:buClr>
              <a:buSzPct val="125000"/>
              <a:buFont typeface="Wingdings" pitchFamily="2" charset="2"/>
              <a:buNone/>
              <a:tabLst/>
              <a:defRPr/>
            </a:pPr>
            <a:r>
              <a:rPr lang="en-GB" sz="800" kern="1200" dirty="0">
                <a:solidFill>
                  <a:srgbClr val="7F7F7F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0000</a:t>
            </a:r>
          </a:p>
          <a:p>
            <a:pPr algn="l"/>
            <a:endParaRPr lang="en-GB" sz="800" kern="1200" dirty="0">
              <a:solidFill>
                <a:srgbClr val="7F7F7F"/>
              </a:solidFill>
              <a:latin typeface="Calibri" panose="020F0502020204030204" pitchFamily="34" charset="0"/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789650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5" r:id="rId1"/>
    <p:sldLayoutId id="2147483826" r:id="rId2"/>
    <p:sldLayoutId id="2147483827" r:id="rId3"/>
    <p:sldLayoutId id="2147483828" r:id="rId4"/>
    <p:sldLayoutId id="2147483829" r:id="rId5"/>
    <p:sldLayoutId id="2147483830" r:id="rId6"/>
    <p:sldLayoutId id="2147483831" r:id="rId7"/>
    <p:sldLayoutId id="2147483832" r:id="rId8"/>
    <p:sldLayoutId id="2147483833" r:id="rId9"/>
    <p:sldLayoutId id="2147483834" r:id="rId10"/>
    <p:sldLayoutId id="2147483835" r:id="rId11"/>
    <p:sldLayoutId id="2147483836" r:id="rId12"/>
    <p:sldLayoutId id="2147483837" r:id="rId13"/>
    <p:sldLayoutId id="2147483838" r:id="rId14"/>
    <p:sldLayoutId id="2147483839" r:id="rId15"/>
    <p:sldLayoutId id="2147483840" r:id="rId16"/>
    <p:sldLayoutId id="2147483841" r:id="rId17"/>
    <p:sldLayoutId id="2147483842" r:id="rId18"/>
    <p:sldLayoutId id="2147483843" r:id="rId19"/>
    <p:sldLayoutId id="2147483844" r:id="rId20"/>
    <p:sldLayoutId id="2147483845" r:id="rId21"/>
    <p:sldLayoutId id="2147483846" r:id="rId22"/>
    <p:sldLayoutId id="2147483847" r:id="rId23"/>
    <p:sldLayoutId id="2147483848" r:id="rId24"/>
    <p:sldLayoutId id="2147483849" r:id="rId25"/>
    <p:sldLayoutId id="2147483850" r:id="rId26"/>
    <p:sldLayoutId id="2147483851" r:id="rId27"/>
    <p:sldLayoutId id="2147483852" r:id="rId28"/>
    <p:sldLayoutId id="2147483853" r:id="rId29"/>
  </p:sldLayoutIdLst>
  <p:hf hdr="0" ftr="0" dt="0"/>
  <p:txStyles>
    <p:titleStyle>
      <a:lvl1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596" b="0" kern="1200" spc="-50">
          <a:solidFill>
            <a:schemeClr val="accent1"/>
          </a:solidFill>
          <a:latin typeface="+mn-lt"/>
          <a:ea typeface="ＭＳ Ｐゴシック" charset="0"/>
          <a:cs typeface="ＭＳ Ｐゴシック" charset="0"/>
        </a:defRPr>
      </a:lvl1pPr>
      <a:lvl2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596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2pPr>
      <a:lvl3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596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3pPr>
      <a:lvl4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596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4pPr>
      <a:lvl5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596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5pPr>
      <a:lvl6pPr marL="456743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596" b="1">
          <a:solidFill>
            <a:schemeClr val="accent1"/>
          </a:solidFill>
          <a:latin typeface="Calibri" charset="0"/>
        </a:defRPr>
      </a:lvl6pPr>
      <a:lvl7pPr marL="913486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596" b="1">
          <a:solidFill>
            <a:schemeClr val="accent1"/>
          </a:solidFill>
          <a:latin typeface="Calibri" charset="0"/>
        </a:defRPr>
      </a:lvl7pPr>
      <a:lvl8pPr marL="1370229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596" b="1">
          <a:solidFill>
            <a:schemeClr val="accent1"/>
          </a:solidFill>
          <a:latin typeface="Calibri" charset="0"/>
        </a:defRPr>
      </a:lvl8pPr>
      <a:lvl9pPr marL="1826972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596" b="1">
          <a:solidFill>
            <a:schemeClr val="accent1"/>
          </a:solidFill>
          <a:latin typeface="Calibri" charset="0"/>
        </a:defRPr>
      </a:lvl9pPr>
    </p:titleStyle>
    <p:bodyStyle>
      <a:lvl1pPr marL="342558" indent="-342558" algn="l" rtl="0" eaLnBrk="1" fontAlgn="base" hangingPunct="1">
        <a:lnSpc>
          <a:spcPct val="100000"/>
        </a:lnSpc>
        <a:spcBef>
          <a:spcPts val="600"/>
        </a:spcBef>
        <a:spcAft>
          <a:spcPts val="0"/>
        </a:spcAft>
        <a:buClr>
          <a:schemeClr val="accent1"/>
        </a:buClr>
        <a:buFont typeface="Arial" charset="0"/>
        <a:buChar char="•"/>
        <a:defRPr sz="2398" kern="1200">
          <a:solidFill>
            <a:schemeClr val="tx2"/>
          </a:solidFill>
          <a:latin typeface="+mn-lt"/>
          <a:ea typeface="ＭＳ Ｐゴシック" charset="0"/>
          <a:cs typeface="ＭＳ Ｐゴシック" charset="0"/>
        </a:defRPr>
      </a:lvl1pPr>
      <a:lvl2pPr marL="580761" indent="-166522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Arial" charset="0"/>
        <a:buChar char="•"/>
        <a:defRPr sz="1998" kern="1200">
          <a:solidFill>
            <a:srgbClr val="383838"/>
          </a:solidFill>
          <a:latin typeface="+mn-lt"/>
          <a:ea typeface="ＭＳ Ｐゴシック" charset="0"/>
          <a:cs typeface="+mn-cs"/>
        </a:defRPr>
      </a:lvl2pPr>
      <a:lvl3pPr marL="854807" indent="-166522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charset="0"/>
        <a:buChar char="–"/>
        <a:defRPr kern="1200">
          <a:solidFill>
            <a:srgbClr val="383838"/>
          </a:solidFill>
          <a:latin typeface="+mn-lt"/>
          <a:ea typeface="ＭＳ Ｐゴシック" charset="0"/>
          <a:cs typeface="+mn-cs"/>
        </a:defRPr>
      </a:lvl3pPr>
      <a:lvl4pPr marL="1200536" indent="-172865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Wingdings" charset="2"/>
        <a:buChar char="§"/>
        <a:defRPr kern="1200">
          <a:solidFill>
            <a:srgbClr val="383838"/>
          </a:solidFill>
          <a:latin typeface="+mn-lt"/>
          <a:ea typeface="ＭＳ Ｐゴシック" charset="0"/>
          <a:cs typeface="+mn-cs"/>
        </a:defRPr>
      </a:lvl4pPr>
      <a:lvl5pPr marL="1425736" indent="-168107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charset="0"/>
        <a:buChar char="–"/>
        <a:defRPr kern="1200">
          <a:solidFill>
            <a:srgbClr val="383838"/>
          </a:solidFill>
          <a:latin typeface="+mn-lt"/>
          <a:ea typeface="ＭＳ Ｐゴシック" charset="0"/>
          <a:cs typeface="+mn-cs"/>
        </a:defRPr>
      </a:lvl5pPr>
      <a:lvl6pPr marL="1653409" indent="-164428" algn="l" defTabSz="913486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lang="en-US" sz="1598" kern="1200" dirty="0" smtClean="0">
          <a:solidFill>
            <a:srgbClr val="383838"/>
          </a:solidFill>
          <a:latin typeface="+mn-lt"/>
          <a:ea typeface="+mn-ea"/>
          <a:cs typeface="+mn-cs"/>
        </a:defRPr>
      </a:lvl6pPr>
      <a:lvl7pPr marL="1881781" indent="-164428" algn="l" defTabSz="913486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panose="020F0502020204030204" pitchFamily="34" charset="0"/>
        <a:buChar char="–"/>
        <a:defRPr lang="en-US" sz="1598" kern="1200" dirty="0" smtClean="0">
          <a:solidFill>
            <a:srgbClr val="383838"/>
          </a:solidFill>
          <a:latin typeface="+mn-lt"/>
          <a:ea typeface="+mn-ea"/>
          <a:cs typeface="+mn-cs"/>
        </a:defRPr>
      </a:lvl7pPr>
      <a:lvl8pPr marL="2110152" indent="-164428" algn="l" defTabSz="913486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lang="en-US" sz="1598" kern="1200" dirty="0" smtClean="0">
          <a:solidFill>
            <a:srgbClr val="383838"/>
          </a:solidFill>
          <a:latin typeface="+mn-lt"/>
          <a:ea typeface="+mn-ea"/>
          <a:cs typeface="+mn-cs"/>
        </a:defRPr>
      </a:lvl8pPr>
      <a:lvl9pPr marL="2338524" indent="-164428" algn="l" defTabSz="913486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panose="020F0502020204030204" pitchFamily="34" charset="0"/>
        <a:buChar char="–"/>
        <a:defRPr lang="en-US" sz="1598" kern="1200" dirty="0" smtClean="0">
          <a:solidFill>
            <a:srgbClr val="383838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3486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1pPr>
      <a:lvl2pPr marL="456743" algn="l" defTabSz="913486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2pPr>
      <a:lvl3pPr marL="913486" algn="l" defTabSz="913486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3pPr>
      <a:lvl4pPr marL="1370229" algn="l" defTabSz="913486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4pPr>
      <a:lvl5pPr marL="1826972" algn="l" defTabSz="913486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5pPr>
      <a:lvl6pPr marL="2283715" algn="l" defTabSz="913486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6pPr>
      <a:lvl7pPr marL="2740457" algn="l" defTabSz="913486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7pPr>
      <a:lvl8pPr marL="3197201" algn="l" defTabSz="913486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8pPr>
      <a:lvl9pPr marL="3653943" algn="l" defTabSz="913486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619">
          <p15:clr>
            <a:srgbClr val="F26B43"/>
          </p15:clr>
        </p15:guide>
        <p15:guide id="4" orient="horz" pos="300">
          <p15:clr>
            <a:srgbClr val="F26B43"/>
          </p15:clr>
        </p15:guide>
        <p15:guide id="5" orient="horz" pos="4020">
          <p15:clr>
            <a:srgbClr val="F26B43"/>
          </p15:clr>
        </p15:guide>
        <p15:guide id="6" pos="7378">
          <p15:clr>
            <a:srgbClr val="F26B43"/>
          </p15:clr>
        </p15:guide>
        <p15:guide id="7" pos="302">
          <p15:clr>
            <a:srgbClr val="F26B43"/>
          </p15:clr>
        </p15:guide>
        <p15:guide id="8" pos="706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Armv8-M Architecture Reference Manual</a:t>
            </a:r>
          </a:p>
          <a:p>
            <a:endParaRPr lang="en-US" dirty="0"/>
          </a:p>
          <a:p>
            <a:r>
              <a:rPr lang="en-US" dirty="0"/>
              <a:t>Application Note 298 - Cortex-M4(F) Lazy Stacking and Context Switching</a:t>
            </a:r>
          </a:p>
          <a:p>
            <a:endParaRPr lang="en-US" dirty="0"/>
          </a:p>
          <a:p>
            <a:pPr marL="285607" lvl="1" indent="-285607"/>
            <a:r>
              <a:rPr lang="en-US" sz="1599" b="1" dirty="0"/>
              <a:t>“The Definitive guide to </a:t>
            </a:r>
            <a:r>
              <a:rPr lang="en-US" sz="1599" b="1"/>
              <a:t>Arm Cortex-M23 and Cortex-M33 </a:t>
            </a:r>
            <a:r>
              <a:rPr lang="en-US" sz="1599" b="1" dirty="0"/>
              <a:t>processors” – By Joseph Yiu</a:t>
            </a:r>
          </a:p>
          <a:p>
            <a:endParaRPr lang="en-GB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CC27B54F-A9BE-4786-B244-6841D56091C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96663" y="606901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229996"/>
      </p:ext>
    </p:extLst>
  </p:cSld>
  <p:clrMapOvr>
    <a:masterClrMapping/>
  </p:clrMapOvr>
  <p:transition spd="med" advTm="105229">
    <p:pull dir="r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heme1">
  <a:themeElements>
    <a:clrScheme name="ARM Training">
      <a:dk1>
        <a:srgbClr val="000000"/>
      </a:dk1>
      <a:lt1>
        <a:srgbClr val="FFFFFF"/>
      </a:lt1>
      <a:dk2>
        <a:srgbClr val="128CAB"/>
      </a:dk2>
      <a:lt2>
        <a:srgbClr val="FF7E17"/>
      </a:lt2>
      <a:accent1>
        <a:srgbClr val="128CAB"/>
      </a:accent1>
      <a:accent2>
        <a:srgbClr val="ED174F"/>
      </a:accent2>
      <a:accent3>
        <a:srgbClr val="26CEAD"/>
      </a:accent3>
      <a:accent4>
        <a:srgbClr val="F68A33"/>
      </a:accent4>
      <a:accent5>
        <a:srgbClr val="00B1DB"/>
      </a:accent5>
      <a:accent6>
        <a:srgbClr val="AE1280"/>
      </a:accent6>
      <a:hlink>
        <a:srgbClr val="000000"/>
      </a:hlink>
      <a:folHlink>
        <a:srgbClr val="000000"/>
      </a:folHlink>
    </a:clrScheme>
    <a:fontScheme name="ARM Training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A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270000"/>
              </a:schemeClr>
            </a:gs>
            <a:gs pos="25000">
              <a:schemeClr val="phClr">
                <a:tint val="60000"/>
                <a:satMod val="300000"/>
              </a:schemeClr>
            </a:gs>
            <a:gs pos="100000">
              <a:schemeClr val="phClr">
                <a:tint val="29000"/>
                <a:satMod val="40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5000"/>
                <a:satMod val="155000"/>
              </a:schemeClr>
            </a:gs>
            <a:gs pos="60000">
              <a:schemeClr val="phClr">
                <a:shade val="95000"/>
                <a:satMod val="150000"/>
              </a:schemeClr>
            </a:gs>
            <a:gs pos="100000">
              <a:schemeClr val="phClr">
                <a:tint val="87000"/>
                <a:satMod val="2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atMod val="150000"/>
            </a:schemeClr>
          </a:solidFill>
          <a:prstDash val="solid"/>
        </a:ln>
        <a:ln w="425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2000000"/>
            </a:lightRig>
          </a:scene3d>
          <a:sp3d prstMaterial="powder">
            <a:bevelT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35000"/>
                <a:satMod val="150000"/>
              </a:schemeClr>
            </a:gs>
            <a:gs pos="45000">
              <a:schemeClr val="phClr">
                <a:shade val="68000"/>
                <a:satMod val="155000"/>
              </a:schemeClr>
            </a:gs>
            <a:gs pos="100000">
              <a:schemeClr val="phClr">
                <a:tint val="70000"/>
                <a:satMod val="175000"/>
              </a:schemeClr>
            </a:gs>
          </a:gsLst>
          <a:lin ang="16200000" scaled="0"/>
        </a:gradFill>
        <a:blipFill>
          <a:blip xmlns:r="http://schemas.openxmlformats.org/officeDocument/2006/relationships" r:embed="rId1">
            <a:duotone>
              <a:schemeClr val="phClr">
                <a:shade val="800"/>
                <a:satMod val="150000"/>
              </a:schemeClr>
              <a:schemeClr val="phClr">
                <a:tint val="80000"/>
                <a:satMod val="150000"/>
              </a:schemeClr>
            </a:duotone>
          </a:blip>
          <a:tile tx="0" ty="0" sx="75000" sy="75000" flip="none" algn="tl"/>
        </a:blipFill>
      </a:bgFillStyleLst>
    </a:fmtScheme>
  </a:themeElements>
  <a:objectDefaults>
    <a:spDef>
      <a:spPr>
        <a:noFill/>
        <a:ln>
          <a:solidFill>
            <a:schemeClr val="accent1"/>
          </a:solidFill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 vert="horz" wrap="square" lIns="0" tIns="0" rIns="0" bIns="0" rtlCol="0" anchor="t">
        <a:normAutofit/>
      </a:bodyPr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Theme1" id="{CD1E1552-9C31-47D4-99E9-8646711747F9}" vid="{5FCE018C-24DE-44C4-B78A-E487B84FB716}"/>
    </a:ext>
  </a:extLst>
</a:theme>
</file>

<file path=ppt/theme/theme2.xml><?xml version="1.0" encoding="utf-8"?>
<a:theme xmlns:a="http://schemas.openxmlformats.org/drawingml/2006/main" name="1_Training Template">
  <a:themeElements>
    <a:clrScheme name="ARM">
      <a:dk1>
        <a:sysClr val="windowText" lastClr="000000"/>
      </a:dk1>
      <a:lt1>
        <a:sysClr val="window" lastClr="FFFFFF"/>
      </a:lt1>
      <a:dk2>
        <a:srgbClr val="383838"/>
      </a:dk2>
      <a:lt2>
        <a:srgbClr val="ECEBEB"/>
      </a:lt2>
      <a:accent1>
        <a:srgbClr val="0091BD"/>
      </a:accent1>
      <a:accent2>
        <a:srgbClr val="002F6C"/>
      </a:accent2>
      <a:accent3>
        <a:srgbClr val="FFC600"/>
      </a:accent3>
      <a:accent4>
        <a:srgbClr val="78BE20"/>
      </a:accent4>
      <a:accent5>
        <a:srgbClr val="FF6900"/>
      </a:accent5>
      <a:accent6>
        <a:srgbClr val="898D8D"/>
      </a:accent6>
      <a:hlink>
        <a:srgbClr val="0091BD"/>
      </a:hlink>
      <a:folHlink>
        <a:srgbClr val="002F6C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marL="0" indent="0" algn="l" defTabSz="914400" rtl="0" eaLnBrk="1" latinLnBrk="0" hangingPunct="1">
          <a:lnSpc>
            <a:spcPct val="90000"/>
          </a:lnSpc>
          <a:spcBef>
            <a:spcPts val="0"/>
          </a:spcBef>
          <a:spcAft>
            <a:spcPts val="600"/>
          </a:spcAft>
          <a:buFont typeface="Arial" panose="020B0604020202020204" pitchFamily="34" charset="0"/>
          <a:buNone/>
          <a:defRPr sz="2100" kern="1200" dirty="0" err="1" smtClean="0">
            <a:solidFill>
              <a:schemeClr val="tx2"/>
            </a:solidFill>
            <a:latin typeface="+mn-lt"/>
            <a:ea typeface="+mn-ea"/>
            <a:cs typeface="+mn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raining Template" id="{2632CD08-4C49-40B4-B3D6-790E896A207A}" vid="{1608D6D4-E454-424D-9FB2-2443D1A13391}"/>
    </a:ext>
  </a:extLst>
</a:theme>
</file>

<file path=ppt/theme/theme3.xml><?xml version="1.0" encoding="utf-8"?>
<a:theme xmlns:a="http://schemas.openxmlformats.org/drawingml/2006/main" name="1_Theme1">
  <a:themeElements>
    <a:clrScheme name="Arm PPT">
      <a:dk1>
        <a:srgbClr val="000000"/>
      </a:dk1>
      <a:lt1>
        <a:srgbClr val="FFFFFF"/>
      </a:lt1>
      <a:dk2>
        <a:srgbClr val="333E48"/>
      </a:dk2>
      <a:lt2>
        <a:srgbClr val="E5ECEB"/>
      </a:lt2>
      <a:accent1>
        <a:srgbClr val="0091BD"/>
      </a:accent1>
      <a:accent2>
        <a:srgbClr val="002B49"/>
      </a:accent2>
      <a:accent3>
        <a:srgbClr val="FFC700"/>
      </a:accent3>
      <a:accent4>
        <a:srgbClr val="95D600"/>
      </a:accent4>
      <a:accent5>
        <a:srgbClr val="FF6B00"/>
      </a:accent5>
      <a:accent6>
        <a:srgbClr val="7D868C"/>
      </a:accent6>
      <a:hlink>
        <a:srgbClr val="00C1DE"/>
      </a:hlink>
      <a:folHlink>
        <a:srgbClr val="002F6C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marL="0" indent="0" algn="l" defTabSz="914400" rtl="0" eaLnBrk="1" latinLnBrk="0" hangingPunct="1">
          <a:lnSpc>
            <a:spcPct val="90000"/>
          </a:lnSpc>
          <a:spcBef>
            <a:spcPts val="0"/>
          </a:spcBef>
          <a:spcAft>
            <a:spcPts val="600"/>
          </a:spcAft>
          <a:buFont typeface="Arial" panose="020B0604020202020204" pitchFamily="34" charset="0"/>
          <a:buNone/>
          <a:defRPr sz="2100" kern="1200" dirty="0" err="1" smtClean="0">
            <a:solidFill>
              <a:schemeClr val="tx2"/>
            </a:solidFill>
            <a:latin typeface="+mn-lt"/>
            <a:ea typeface="+mn-ea"/>
            <a:cs typeface="+mn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heme1" id="{29F09BEE-8388-4651-A5F9-8819CE488C06}" vid="{4E0CBE17-0844-4C7A-9606-B1527C2BB0C1}"/>
    </a:ext>
  </a:extLst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28840</TotalTime>
  <Words>33</Words>
  <Application>Microsoft Office PowerPoint</Application>
  <PresentationFormat>Custom</PresentationFormat>
  <Paragraphs>6</Paragraphs>
  <Slides>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</vt:i4>
      </vt:variant>
    </vt:vector>
  </HeadingPairs>
  <TitlesOfParts>
    <vt:vector size="10" baseType="lpstr">
      <vt:lpstr>Arial</vt:lpstr>
      <vt:lpstr>Calibri</vt:lpstr>
      <vt:lpstr>Optima</vt:lpstr>
      <vt:lpstr>Verdana</vt:lpstr>
      <vt:lpstr>Wingdings</vt:lpstr>
      <vt:lpstr>Wingdings 2</vt:lpstr>
      <vt:lpstr>Theme1</vt:lpstr>
      <vt:lpstr>1_Training Template</vt:lpstr>
      <vt:lpstr>1_Theme1</vt:lpstr>
      <vt:lpstr>References</vt:lpstr>
    </vt:vector>
  </TitlesOfParts>
  <Company>ARM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Cortex-M7 Implementation</dc:title>
  <dc:creator>Michael Francis</dc:creator>
  <cp:lastModifiedBy>Samantha Barrezueta</cp:lastModifiedBy>
  <cp:revision>1641</cp:revision>
  <cp:lastPrinted>2003-01-06T18:51:14Z</cp:lastPrinted>
  <dcterms:created xsi:type="dcterms:W3CDTF">2002-07-19T10:02:33Z</dcterms:created>
  <dcterms:modified xsi:type="dcterms:W3CDTF">2021-10-28T19:13:39Z</dcterms:modified>
</cp:coreProperties>
</file>